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52" d="100"/>
          <a:sy n="52" d="100"/>
        </p:scale>
        <p:origin x="269" y="-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064E9-BD94-4AD4-87AA-22E12312A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C90344C-063A-43B0-B60C-EE26A0DC0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310E35-E992-43AF-915F-4B9B503F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B99E656-A3B3-47E1-B187-14E6503B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7758B7-0039-4FEB-983E-98B6EE1A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3223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DE629-E307-4BD2-B9F8-952441D5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2DA082A-1B37-4005-A9DB-718D66D89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D9569E-07B9-4079-B232-6CB97AE3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692405-FBE7-422A-A8B5-B51F72B26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733D18-92A3-4531-8A65-17B6DE4A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542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8060E4-F497-4721-98A4-2BDB89153E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5E09C41-799E-4C68-9050-9313451D3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77DD4B-2002-4B39-A611-1A2CFC0C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F8A07A-5E6D-48E1-9F01-41F167EB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64F0B1-700C-4E5F-AE0E-DBCE1CA0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197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A3964-C230-45B2-B20B-7318E74E6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CD42F0-71B7-4938-97C3-13A4807A1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EEA39BA-EC6A-4DA4-A493-20AF77FB5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0FD950A-D0FE-4BF3-82CF-6AC64132B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2656DC4-84BE-45EE-AF2F-B291C15F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091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670734-275C-422B-8902-4F072DD8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B23D36-57CA-412B-8775-A57A78DC7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829E73C-0B14-410B-A365-F8FDEFD5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CB6B084-9B1F-4EF9-BA55-482B6FA3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435924-E6B9-403F-B0D9-A268E54CA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0863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9BA9E-4C56-4A9C-9F80-F97BCCEEF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B96C5E1-E423-41B3-A0CC-270FC8CA9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B22FB25-C5A4-495A-A22E-A8ED4FD62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7931307-B939-4D0B-9159-FD39F4C50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13.02.2022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139D41-53D7-4733-BA4E-AB543A07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AD2FBC3-F9A7-4A2C-B2CE-0CE091C1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27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7D953-D8B7-42A0-A855-F042F5624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868A74-F528-47B5-8BA1-23049EA89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291D1F0-2844-49B9-B3DB-3B31F210C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D1795B8-D12C-45FB-8833-591DA06615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D65CC2-9430-477E-9BCF-6479CD171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298E530-745E-4DB2-80A6-5EF44F7F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13.02.2022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C351AC-3CA1-4E84-A851-E56197762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58FC524-245C-4E8D-8628-3C901BA3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38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86E69-4BA6-44B8-BD09-04E2FA82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A2D80F8-AB84-4378-89DA-AC0937E9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13.02.2022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9050AC3-6E21-4849-94CD-D02DB5AE5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778ADBA-694B-4D06-9ECA-015FB9CD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162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99CAFB9-B0D9-4865-B927-381D4E08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13.02.2022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784B151-F56A-453D-9111-C94955A1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1898639-9FE1-4C9C-867E-92D464CA3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722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5213C-DDB6-4E00-A098-16EEFAF1C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F80581-1EB8-40A7-B40F-3873A29C5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1DF5F7A-9654-4387-953A-52EF1861E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A4196-BB62-4F19-A59A-FA9A3AEB1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13.02.2022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3C750C6-79B3-4B9B-9A35-987712059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D401C7-5601-4C2C-B84A-E0C438CF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4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A3C8A-F9AE-4BE8-ACC3-1B9A20CA9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3CBFFD9-93A4-4C38-A20B-E690144272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3B97605-B8D8-4395-87F9-5B9634B8B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39AB2A9-83C2-4558-AD76-D5AC51238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13.02.2022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A7904A8-40D4-4B4E-B06D-C60E36D06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D765B71-2110-4C15-9925-DE9BF381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25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7799E3C-05D3-4631-89D6-6917D505D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0B4805-7382-4B84-B600-67AF978CE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8826CD-642B-4C90-BBAD-4C188FDD4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9464C-FF57-423A-AACD-0575DC924F82}" type="datetimeFigureOut">
              <a:rPr lang="uk-UA" smtClean="0"/>
              <a:t>13.02.2022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AAB6761-4979-42F2-9264-9FCA2C7B0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C3332B3-1A70-4FF7-B1B9-80F19F62B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147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94%D1%80%D0%B5%D0%B2%D0%BD%D0%B5%D0%B3%D1%80%D0%B5%D1%87%D0%B5%D1%81%D0%BA%D0%B8%D0%B9_%D1%8F%D0%B7%D1%8B%D0%B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1%D0%B0%D0%B4%D0%B8%D0%B1%D0%B0_%D0%92%D1%83%D0%BB%D1%81%D1%82%D0%BE%D1%80%D0%BF" TargetMode="External"/><Relationship Id="rId13" Type="http://schemas.openxmlformats.org/officeDocument/2006/relationships/hyperlink" Target="https://uk.wikipedia.org/wiki/%D0%9B%D0%BE%D0%BD%D0%B4%D0%BE%D0%BD" TargetMode="External"/><Relationship Id="rId18" Type="http://schemas.openxmlformats.org/officeDocument/2006/relationships/hyperlink" Target="https://uk.wikipedia.org/wiki/%D0%9F%D1%80%D0%B8%D1%80%D0%BE%D0%B4%D0%BD%D0%B8%D1%87%D1%96_%D0%BD%D0%B0%D1%83%D0%BA%D0%B8" TargetMode="External"/><Relationship Id="rId3" Type="http://schemas.openxmlformats.org/officeDocument/2006/relationships/hyperlink" Target="https://uk.wikipedia.org/wiki/%D0%A1%D0%B5%D1%80_(%D1%82%D0%B8%D1%82%D1%83%D0%BB)" TargetMode="External"/><Relationship Id="rId7" Type="http://schemas.openxmlformats.org/officeDocument/2006/relationships/hyperlink" Target="https://uk.wikipedia.org/wiki/1643" TargetMode="External"/><Relationship Id="rId12" Type="http://schemas.openxmlformats.org/officeDocument/2006/relationships/hyperlink" Target="https://uk.wikipedia.org/wiki/1727" TargetMode="External"/><Relationship Id="rId17" Type="http://schemas.openxmlformats.org/officeDocument/2006/relationships/hyperlink" Target="https://uk.wikipedia.org/wiki/%D0%9D%D0%B0%D1%83%D0%BA%D0%BE%D0%B2%D0%B5%D1%86%D1%8C" TargetMode="External"/><Relationship Id="rId2" Type="http://schemas.openxmlformats.org/officeDocument/2006/relationships/image" Target="../media/image10.jpeg"/><Relationship Id="rId16" Type="http://schemas.openxmlformats.org/officeDocument/2006/relationships/hyperlink" Target="https://uk.wikipedia.org/wiki/%D0%9A%D0%BE%D1%80%D0%BE%D0%BB%D1%96%D0%B2%D1%81%D1%82%D0%B2%D0%BE_%D0%92%D0%B5%D0%BB%D0%B8%D0%BA%D0%BE%D1%97_%D0%91%D1%80%D0%B8%D1%82%D0%B0%D0%BD%D1%96%D1%97" TargetMode="External"/><Relationship Id="rId20" Type="http://schemas.openxmlformats.org/officeDocument/2006/relationships/hyperlink" Target="https://uk.wikipedia.org/wiki/%D0%9C%D0%B0%D1%82%D0%B5%D0%BC%D0%B0%D1%82%D0%B8%D1%87%D0%BD%D0%B8%D0%B9_%D0%B0%D0%BD%D0%B0%D0%BB%D1%96%D0%B7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4_%D1%81%D1%96%D1%87%D0%BD%D1%8F" TargetMode="External"/><Relationship Id="rId11" Type="http://schemas.openxmlformats.org/officeDocument/2006/relationships/hyperlink" Target="https://uk.wikipedia.org/wiki/31_%D0%B1%D0%B5%D1%80%D0%B5%D0%B7%D0%BD%D1%8F" TargetMode="External"/><Relationship Id="rId5" Type="http://schemas.openxmlformats.org/officeDocument/2006/relationships/hyperlink" Target="https://uk.wikipedia.org/wiki/%D0%90%D0%BD%D0%B3%D0%BB%D1%96%D0%B9%D1%81%D1%8C%D0%BA%D0%B0_%D0%BC%D0%BE%D0%B2%D0%B0" TargetMode="External"/><Relationship Id="rId15" Type="http://schemas.openxmlformats.org/officeDocument/2006/relationships/hyperlink" Target="https://uk.wikipedia.org/wiki/%D0%90%D0%BD%D0%B3%D0%BB%D1%96%D1%8F" TargetMode="External"/><Relationship Id="rId10" Type="http://schemas.openxmlformats.org/officeDocument/2006/relationships/hyperlink" Target="https://uk.wikipedia.org/wiki/%D0%9A%D0%BE%D1%80%D0%BE%D0%BB%D1%96%D0%B2%D1%81%D1%82%D0%B2%D0%BE_%D0%90%D0%BD%D0%B3%D0%BB%D1%96%D1%8F" TargetMode="External"/><Relationship Id="rId19" Type="http://schemas.openxmlformats.org/officeDocument/2006/relationships/hyperlink" Target="https://uk.wikipedia.org/wiki/%D0%9A%D0%BB%D0%B0%D1%81%D0%B8%D1%87%D0%BD%D0%B0_%D1%84%D1%96%D0%B7%D0%B8%D0%BA%D0%B0" TargetMode="External"/><Relationship Id="rId4" Type="http://schemas.openxmlformats.org/officeDocument/2006/relationships/hyperlink" Target="https://uk.wikipedia.org/wiki/%D0%86%D1%81%D0%B0%D0%B0%D0%BA_%D0%9D%D1%8C%D1%8E%D1%82%D0%BE%D0%BD#cite_note-15" TargetMode="External"/><Relationship Id="rId9" Type="http://schemas.openxmlformats.org/officeDocument/2006/relationships/hyperlink" Target="https://uk.wikipedia.org/wiki/%D0%9B%D1%96%D0%BD%D0%BA%D0%BE%D0%BB%D1%8C%D0%BD%D1%88%D0%B8%D1%80" TargetMode="External"/><Relationship Id="rId14" Type="http://schemas.openxmlformats.org/officeDocument/2006/relationships/hyperlink" Target="https://uk.wikipedia.org/wiki/%D0%92%D0%B5%D0%BB%D0%B8%D0%BA%D0%B8%D0%B9_%D0%9B%D0%BE%D0%BD%D0%B4%D0%BE%D0%BD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1662" TargetMode="External"/><Relationship Id="rId13" Type="http://schemas.openxmlformats.org/officeDocument/2006/relationships/hyperlink" Target="https://uk.wikipedia.org/wiki/%D0%9C%D0%B0%D1%82%D0%B5%D0%BC%D0%B0%D1%82%D0%B8%D0%BA" TargetMode="External"/><Relationship Id="rId3" Type="http://schemas.openxmlformats.org/officeDocument/2006/relationships/hyperlink" Target="https://uk.wikipedia.org/wiki/%D0%A4%D1%80%D0%B0%D0%BD%D1%86%D1%83%D0%B7%D1%8C%D0%BA%D0%B0_%D0%BC%D0%BE%D0%B2%D0%B0" TargetMode="External"/><Relationship Id="rId7" Type="http://schemas.openxmlformats.org/officeDocument/2006/relationships/hyperlink" Target="https://uk.wikipedia.org/wiki/19_%D1%81%D0%B5%D1%80%D0%BF%D0%BD%D1%8F" TargetMode="External"/><Relationship Id="rId12" Type="http://schemas.openxmlformats.org/officeDocument/2006/relationships/hyperlink" Target="https://uk.wikipedia.org/wiki/%D0%A4%D1%96%D0%B7%D0%B8%D0%BA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%D0%9A%D0%BB%D0%B5%D1%80%D0%BC%D0%BE%D0%BD-%D0%A4%D0%B5%D1%80%D1%80%D0%B0%D0%BD" TargetMode="External"/><Relationship Id="rId11" Type="http://schemas.openxmlformats.org/officeDocument/2006/relationships/hyperlink" Target="https://uk.wikipedia.org/wiki/%D0%9F%D0%B8%D1%81%D1%8C%D0%BC%D0%B5%D0%BD%D0%BD%D0%B8%D0%BA" TargetMode="External"/><Relationship Id="rId5" Type="http://schemas.openxmlformats.org/officeDocument/2006/relationships/hyperlink" Target="https://uk.wikipedia.org/wiki/1623" TargetMode="External"/><Relationship Id="rId10" Type="http://schemas.openxmlformats.org/officeDocument/2006/relationships/hyperlink" Target="https://uk.wikipedia.org/wiki/%D0%A4%D1%96%D0%BB%D0%BE%D1%81%D0%BE%D1%84" TargetMode="External"/><Relationship Id="rId4" Type="http://schemas.openxmlformats.org/officeDocument/2006/relationships/hyperlink" Target="https://uk.wikipedia.org/wiki/19_%D1%87%D0%B5%D1%80%D0%B2%D0%BD%D1%8F" TargetMode="External"/><Relationship Id="rId9" Type="http://schemas.openxmlformats.org/officeDocument/2006/relationships/hyperlink" Target="https://uk.wikipedia.org/wiki/%D0%9F%D0%B0%D1%80%D0%B8%D0%B6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8%D0%B2%D0%B5%D0%B9%D1%86%D0%B0%D1%80%D1%96%D1%8F" TargetMode="External"/><Relationship Id="rId3" Type="http://schemas.openxmlformats.org/officeDocument/2006/relationships/hyperlink" Target="https://uk.wikipedia.org/wiki/%D0%9D%D1%96%D0%BC%D0%B5%D1%86%D1%8C%D0%BA%D0%B0_%D0%BC%D0%BE%D0%B2%D0%B0" TargetMode="External"/><Relationship Id="rId7" Type="http://schemas.openxmlformats.org/officeDocument/2006/relationships/hyperlink" Target="https://uk.wikipedia.org/wiki/1782" TargetMode="External"/><Relationship Id="rId12" Type="http://schemas.openxmlformats.org/officeDocument/2006/relationships/hyperlink" Target="https://uk.wikipedia.org/wiki/%D0%97%D0%B0%D0%BA%D0%BE%D0%BD_%D0%91%D0%B5%D1%80%D0%BD%D1%83%D0%BB%D0%BB%D1%96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17_%D0%B1%D0%B5%D1%80%D0%B5%D0%B7%D0%BD%D1%8F" TargetMode="External"/><Relationship Id="rId11" Type="http://schemas.openxmlformats.org/officeDocument/2006/relationships/hyperlink" Target="https://uk.wikipedia.org/wiki/1738" TargetMode="External"/><Relationship Id="rId5" Type="http://schemas.openxmlformats.org/officeDocument/2006/relationships/hyperlink" Target="https://uk.wikipedia.org/wiki/1700" TargetMode="External"/><Relationship Id="rId10" Type="http://schemas.openxmlformats.org/officeDocument/2006/relationships/hyperlink" Target="https://uk.wikipedia.org/wiki/%D0%99%D0%BE%D0%B3%D0%B0%D0%BD%D0%BD_%D0%91%D0%B5%D1%80%D0%BD%D1%83%D0%BB%D0%BB%D1%96" TargetMode="External"/><Relationship Id="rId4" Type="http://schemas.openxmlformats.org/officeDocument/2006/relationships/hyperlink" Target="https://uk.wikipedia.org/wiki/8_%D0%BB%D1%8E%D1%82%D0%BE%D0%B3%D0%BE" TargetMode="External"/><Relationship Id="rId9" Type="http://schemas.openxmlformats.org/officeDocument/2006/relationships/hyperlink" Target="https://uk.wikipedia.org/wiki/%D0%9D%D0%B0%D1%83%D0%BA%D0%BE%D0%B2%D0%B5%D1%86%D1%8C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0%BA%D0%B2%D0%B5%D0%B4%D1%83%D0%BA_%D0%B2_%D0%A1%D0%B5%D0%B3%D0%BE%D0%B2%D0%B8%D0%B8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4%D1%96%D0%B7%D0%B8%D0%BA" TargetMode="External"/><Relationship Id="rId3" Type="http://schemas.openxmlformats.org/officeDocument/2006/relationships/hyperlink" Target="https://uk.wikipedia.org/wiki/%D0%94%D0%B0%D0%B2%D0%BD%D1%8C%D0%BE%D0%B3%D1%80%D0%B5%D1%86%D1%8C%D0%BA%D0%B0_%D0%BC%D0%BE%D0%B2%D0%B0" TargetMode="External"/><Relationship Id="rId7" Type="http://schemas.openxmlformats.org/officeDocument/2006/relationships/hyperlink" Target="https://uk.wikipedia.org/wiki/%D0%9C%D0%B0%D1%82%D0%B5%D0%BC%D0%B0%D1%82%D0%B8%D0%BA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212_%D0%B4%D0%BE_%D0%BD._%D0%B5." TargetMode="External"/><Relationship Id="rId11" Type="http://schemas.openxmlformats.org/officeDocument/2006/relationships/hyperlink" Target="https://uk.wikipedia.org/wiki/%D0%90%D1%81%D1%82%D1%80%D0%BE%D0%BD%D0%BE%D0%BC" TargetMode="External"/><Relationship Id="rId5" Type="http://schemas.openxmlformats.org/officeDocument/2006/relationships/hyperlink" Target="https://uk.wikipedia.org/wiki/%D0%A1%D0%B8%D1%80%D0%B0%D0%BA%D1%83%D0%B7%D0%B8" TargetMode="External"/><Relationship Id="rId10" Type="http://schemas.openxmlformats.org/officeDocument/2006/relationships/hyperlink" Target="https://uk.wikipedia.org/wiki/%D0%92%D0%B8%D0%BD%D0%B0%D1%85%D1%96%D0%B4%D0%BD%D0%B8%D0%BA" TargetMode="External"/><Relationship Id="rId4" Type="http://schemas.openxmlformats.org/officeDocument/2006/relationships/hyperlink" Target="https://uk.wikipedia.org/wiki/287_%D0%B4%D0%BE_%D0%BD._%D0%B5." TargetMode="External"/><Relationship Id="rId9" Type="http://schemas.openxmlformats.org/officeDocument/2006/relationships/hyperlink" Target="https://uk.wikipedia.org/wiki/%D0%86%D0%BD%D0%B6%D0%B5%D0%BD%D0%B5%D1%80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2%D0%BE%D1%81%D0%BA%D0%B0%D0%BD%D0%B0" TargetMode="External"/><Relationship Id="rId13" Type="http://schemas.openxmlformats.org/officeDocument/2006/relationships/hyperlink" Target="https://uk.wikipedia.org/wiki/%D0%86%D1%82%D0%B0%D0%BB%D1%96%D1%8F" TargetMode="External"/><Relationship Id="rId18" Type="http://schemas.openxmlformats.org/officeDocument/2006/relationships/hyperlink" Target="https://uk.wikipedia.org/wiki/%D0%9D%D0%B0%D1%83%D0%BA%D0%BE%D0%B2%D0%B5%D1%86%D1%8C" TargetMode="External"/><Relationship Id="rId26" Type="http://schemas.openxmlformats.org/officeDocument/2006/relationships/hyperlink" Target="https://uk.wikipedia.org/wiki/%D0%A3%D0%BD%D1%96%D0%B2%D0%B5%D1%80%D1%81%D0%B0%D0%BB%D1%8C%D0%BD%D0%B0_%D0%BB%D1%8E%D0%B4%D0%B8%D0%BD%D0%B0" TargetMode="External"/><Relationship Id="rId3" Type="http://schemas.openxmlformats.org/officeDocument/2006/relationships/hyperlink" Target="https://uk.wikipedia.org/wiki/%D0%86%D1%82%D0%B0%D0%BB%D1%96%D0%B9%D1%81%D1%8C%D0%BA%D0%B0_%D0%BC%D0%BE%D0%B2%D0%B0" TargetMode="External"/><Relationship Id="rId21" Type="http://schemas.openxmlformats.org/officeDocument/2006/relationships/hyperlink" Target="https://uk.wikipedia.org/wiki/%D0%92%D0%B8%D0%BD%D0%B0%D1%85%D1%96%D0%B4%D0%BD%D0%B8%D0%BA" TargetMode="External"/><Relationship Id="rId7" Type="http://schemas.openxmlformats.org/officeDocument/2006/relationships/hyperlink" Target="https://uk.wikipedia.org/wiki/%D0%A4%D0%BB%D0%BE%D1%80%D0%B5%D0%BD%D1%86%D1%96%D1%8F" TargetMode="External"/><Relationship Id="rId12" Type="http://schemas.openxmlformats.org/officeDocument/2006/relationships/hyperlink" Target="https://uk.wikipedia.org/wiki/%D0%90%D0%BC%D0%B1%D1%83%D0%B0%D0%B7" TargetMode="External"/><Relationship Id="rId17" Type="http://schemas.openxmlformats.org/officeDocument/2006/relationships/hyperlink" Target="https://uk.wikipedia.org/wiki/%D0%90%D1%80%D1%85%D1%96%D1%82%D0%B5%D0%BA%D1%82%D1%83%D1%80%D0%B0" TargetMode="External"/><Relationship Id="rId25" Type="http://schemas.openxmlformats.org/officeDocument/2006/relationships/hyperlink" Target="https://uk.wikipedia.org/wiki/%D0%92%D1%96%D0%B4%D1%80%D0%BE%D0%B4%D0%B6%D0%B5%D0%BD%D0%BD%D1%8F" TargetMode="External"/><Relationship Id="rId2" Type="http://schemas.openxmlformats.org/officeDocument/2006/relationships/image" Target="../media/image6.png"/><Relationship Id="rId16" Type="http://schemas.openxmlformats.org/officeDocument/2006/relationships/hyperlink" Target="https://uk.wikipedia.org/wiki/%D0%A1%D0%BA%D1%83%D0%BB%D1%8C%D0%BF%D1%82%D1%83%D1%80%D0%B0" TargetMode="External"/><Relationship Id="rId20" Type="http://schemas.openxmlformats.org/officeDocument/2006/relationships/hyperlink" Target="https://uk.wikipedia.org/wiki/%D0%9F%D1%80%D0%B8%D1%80%D0%BE%D0%B4%D0%BD%D0%B8%D1%87%D0%B0_%D1%96%D1%81%D1%82%D0%BE%D1%80%D1%96%D1%8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/index.php?title=%D0%90%D0%BD%D0%BA%27%D1%8F%D0%BD%D0%BE&amp;action=edit&amp;redlink=1" TargetMode="External"/><Relationship Id="rId11" Type="http://schemas.openxmlformats.org/officeDocument/2006/relationships/hyperlink" Target="https://uk.wikipedia.org/wiki/%D0%9A%D0%BB%D0%BE-%D0%9B%D1%8E%D1%81%D0%B5" TargetMode="External"/><Relationship Id="rId24" Type="http://schemas.openxmlformats.org/officeDocument/2006/relationships/hyperlink" Target="https://ru.wikipedia.org/wiki/%D0%92%D1%8B%D1%81%D0%BE%D0%BA%D0%BE%D0%B5_%D0%92%D0%BE%D0%B7%D1%80%D0%BE%D0%B6%D0%B4%D0%B5%D0%BD%D0%B8%D0%B5" TargetMode="External"/><Relationship Id="rId5" Type="http://schemas.openxmlformats.org/officeDocument/2006/relationships/hyperlink" Target="https://uk.wikipedia.org/wiki/1452" TargetMode="External"/><Relationship Id="rId15" Type="http://schemas.openxmlformats.org/officeDocument/2006/relationships/hyperlink" Target="https://uk.wikipedia.org/wiki/%D0%96%D0%B8%D0%B2%D0%BE%D0%BF%D0%B8%D1%81" TargetMode="External"/><Relationship Id="rId23" Type="http://schemas.openxmlformats.org/officeDocument/2006/relationships/hyperlink" Target="https://uk.wikipedia.org/wiki/%D0%9C%D1%83%D0%B7%D0%B8%D0%BA%D0%B0%D0%BD%D1%82" TargetMode="External"/><Relationship Id="rId10" Type="http://schemas.openxmlformats.org/officeDocument/2006/relationships/hyperlink" Target="https://uk.wikipedia.org/wiki/1519" TargetMode="External"/><Relationship Id="rId19" Type="http://schemas.openxmlformats.org/officeDocument/2006/relationships/hyperlink" Target="https://uk.wikipedia.org/wiki/%D0%90%D0%BD%D0%B0%D1%82%D0%BE%D0%BC%D1%96%D1%8F" TargetMode="External"/><Relationship Id="rId4" Type="http://schemas.openxmlformats.org/officeDocument/2006/relationships/hyperlink" Target="https://uk.wikipedia.org/wiki/15_%D0%BA%D0%B2%D1%96%D1%82%D0%BD%D1%8F" TargetMode="External"/><Relationship Id="rId9" Type="http://schemas.openxmlformats.org/officeDocument/2006/relationships/hyperlink" Target="https://uk.wikipedia.org/wiki/2_%D1%82%D1%80%D0%B0%D0%B2%D0%BD%D1%8F" TargetMode="External"/><Relationship Id="rId14" Type="http://schemas.openxmlformats.org/officeDocument/2006/relationships/hyperlink" Target="https://uk.wikipedia.org/wiki/%D0%A5%D1%83%D0%B4%D0%BE%D0%B6%D0%BD%D0%B8%D0%BA" TargetMode="External"/><Relationship Id="rId22" Type="http://schemas.openxmlformats.org/officeDocument/2006/relationships/hyperlink" Target="https://uk.wikipedia.org/wiki/%D0%9F%D0%B8%D1%81%D1%8C%D0%BC%D0%B5%D0%BD%D0%BD%D0%B8%D0%BA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4%D0%BB%D0%B0%D0%BC%D0%B0%D0%BD%D0%B4%D1%86%D1%96" TargetMode="External"/><Relationship Id="rId3" Type="http://schemas.openxmlformats.org/officeDocument/2006/relationships/hyperlink" Target="https://uk.wikipedia.org/wiki/%D0%9D%D1%96%D0%B4%D0%B5%D1%80%D0%BB%D0%B0%D0%BD%D0%B4%D1%81%D1%8C%D0%BA%D0%B0_%D0%BC%D0%BE%D0%B2%D0%B0" TargetMode="External"/><Relationship Id="rId7" Type="http://schemas.openxmlformats.org/officeDocument/2006/relationships/hyperlink" Target="https://uk.wikipedia.org/wiki/%D0%93%D0%B0%D0%B0%D0%B3%D0%B0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1620" TargetMode="External"/><Relationship Id="rId11" Type="http://schemas.openxmlformats.org/officeDocument/2006/relationships/hyperlink" Target="https://uk.wikipedia.org/wiki/%D0%92%D0%B8%D0%BD%D0%B0%D1%85%D1%96%D0%B4" TargetMode="External"/><Relationship Id="rId5" Type="http://schemas.openxmlformats.org/officeDocument/2006/relationships/hyperlink" Target="https://uk.wikipedia.org/wiki/%D0%91%D1%80%D1%8E%D0%B3%D0%B3%D0%B5" TargetMode="External"/><Relationship Id="rId10" Type="http://schemas.openxmlformats.org/officeDocument/2006/relationships/hyperlink" Target="https://uk.wikipedia.org/wiki/%D0%86%D0%BD%D0%B6%D0%B5%D0%BD%D0%B5%D1%80" TargetMode="External"/><Relationship Id="rId4" Type="http://schemas.openxmlformats.org/officeDocument/2006/relationships/hyperlink" Target="https://uk.wikipedia.org/wiki/1548" TargetMode="External"/><Relationship Id="rId9" Type="http://schemas.openxmlformats.org/officeDocument/2006/relationships/hyperlink" Target="https://uk.wikipedia.org/wiki/%D0%9C%D0%B0%D1%82%D0%B5%D0%BC%D0%B0%D1%82%D0%B8%D0%BA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2%D1%96%D0%B4%D1%80%D0%BE%D0%B4%D0%B6%D0%B5%D0%BD%D0%BD%D1%8F" TargetMode="External"/><Relationship Id="rId3" Type="http://schemas.openxmlformats.org/officeDocument/2006/relationships/hyperlink" Target="https://uk.wikipedia.org/wiki/%D0%86%D1%82%D0%B0%D0%BB%D1%96%D0%B9%D1%81%D1%8C%D0%BA%D0%B0_%D0%BC%D0%BE%D0%B2%D0%B0" TargetMode="External"/><Relationship Id="rId7" Type="http://schemas.openxmlformats.org/officeDocument/2006/relationships/hyperlink" Target="https://uk.wikipedia.org/wiki/1642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8_%D1%81%D1%96%D1%87%D0%BD%D1%8F" TargetMode="External"/><Relationship Id="rId5" Type="http://schemas.openxmlformats.org/officeDocument/2006/relationships/hyperlink" Target="https://uk.wikipedia.org/wiki/1564" TargetMode="External"/><Relationship Id="rId10" Type="http://schemas.openxmlformats.org/officeDocument/2006/relationships/hyperlink" Target="https://uk.wikipedia.org/wiki/%D0%93%D0%B0%D0%BB%D1%96%D0%BB%D0%B5%D0%BE_%D0%93%D0%B0%D0%BB%D1%96%D0%BB%D0%B5%D0%B9#cite_note-Einstein-4" TargetMode="External"/><Relationship Id="rId4" Type="http://schemas.openxmlformats.org/officeDocument/2006/relationships/hyperlink" Target="https://uk.wikipedia.org/wiki/15_%D0%BB%D1%8E%D1%82%D0%BE%D0%B3%D0%BE" TargetMode="External"/><Relationship Id="rId9" Type="http://schemas.openxmlformats.org/officeDocument/2006/relationships/hyperlink" Target="https://uk.wikipedia.org/wiki/%D0%A4%D1%96%D0%B7%D0%B8%D0%BA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86%D1%82%D0%B0%D0%BB%D1%96%D1%8F" TargetMode="External"/><Relationship Id="rId3" Type="http://schemas.openxmlformats.org/officeDocument/2006/relationships/hyperlink" Target="https://uk.wikipedia.org/wiki/%D0%86%D1%82%D0%B0%D0%BB%D1%96%D0%B9%D1%81%D1%8C%D0%BA%D0%B0_%D0%BC%D0%BE%D0%B2%D0%B0" TargetMode="External"/><Relationship Id="rId7" Type="http://schemas.openxmlformats.org/officeDocument/2006/relationships/hyperlink" Target="https://uk.wikipedia.org/wiki/1647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25_%D0%B6%D0%BE%D0%B2%D1%82%D0%BD%D1%8F" TargetMode="External"/><Relationship Id="rId5" Type="http://schemas.openxmlformats.org/officeDocument/2006/relationships/hyperlink" Target="https://uk.wikipedia.org/wiki/1608" TargetMode="External"/><Relationship Id="rId10" Type="http://schemas.openxmlformats.org/officeDocument/2006/relationships/hyperlink" Target="https://uk.wikipedia.org/wiki/%D0%9C%D0%B0%D1%82%D0%B5%D0%BC%D0%B0%D1%82%D0%B8%D0%BA" TargetMode="External"/><Relationship Id="rId4" Type="http://schemas.openxmlformats.org/officeDocument/2006/relationships/hyperlink" Target="https://uk.wikipedia.org/wiki/15_%D0%B6%D0%BE%D0%B2%D1%82%D0%BD%D1%8F" TargetMode="External"/><Relationship Id="rId9" Type="http://schemas.openxmlformats.org/officeDocument/2006/relationships/hyperlink" Target="https://uk.wikipedia.org/wiki/%D0%A4%D1%96%D0%B7%D0%B8%D0%B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4CAD9C-2D9E-4C8A-B56E-04AA1E7E7681}"/>
              </a:ext>
            </a:extLst>
          </p:cNvPr>
          <p:cNvSpPr txBox="1"/>
          <p:nvPr/>
        </p:nvSpPr>
        <p:spPr>
          <a:xfrm>
            <a:off x="914399" y="3069263"/>
            <a:ext cx="1044429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600" b="1" dirty="0"/>
              <a:t>от </a:t>
            </a:r>
            <a:r>
              <a:rPr lang="uk-UA" sz="6600" b="1" dirty="0" err="1">
                <a:hlinkClick r:id="rId2" tooltip="Древнегреческий язык"/>
              </a:rPr>
              <a:t>др</a:t>
            </a:r>
            <a:r>
              <a:rPr lang="uk-UA" sz="6600" b="1" dirty="0">
                <a:hlinkClick r:id="rId2" tooltip="Древнегреческий язык"/>
              </a:rPr>
              <a:t>.-</a:t>
            </a:r>
            <a:r>
              <a:rPr lang="uk-UA" sz="6600" b="1" dirty="0" err="1">
                <a:hlinkClick r:id="rId2" tooltip="Древнегреческий язык"/>
              </a:rPr>
              <a:t>греч</a:t>
            </a:r>
            <a:r>
              <a:rPr lang="uk-UA" sz="6600" b="1" dirty="0">
                <a:hlinkClick r:id="rId2" tooltip="Древнегреческий язык"/>
              </a:rPr>
              <a:t>.</a:t>
            </a:r>
            <a:r>
              <a:rPr lang="uk-UA" sz="6600" b="1" dirty="0"/>
              <a:t> </a:t>
            </a:r>
            <a:r>
              <a:rPr lang="el-GR" sz="6600" b="1" dirty="0">
                <a:effectLst/>
                <a:latin typeface="palatino linotype" panose="02040502050505030304" pitchFamily="18" charset="0"/>
              </a:rPr>
              <a:t>ὕδωρ</a:t>
            </a:r>
            <a:r>
              <a:rPr lang="el-GR" sz="6600" b="1" dirty="0"/>
              <a:t> — </a:t>
            </a:r>
            <a:r>
              <a:rPr lang="uk-UA" sz="6600" b="1" dirty="0">
                <a:solidFill>
                  <a:srgbClr val="FF0000"/>
                </a:solidFill>
              </a:rPr>
              <a:t>вода</a:t>
            </a:r>
            <a:r>
              <a:rPr lang="uk-UA" sz="6600" b="1" dirty="0"/>
              <a:t> </a:t>
            </a:r>
          </a:p>
          <a:p>
            <a:r>
              <a:rPr lang="uk-UA" sz="6600" b="1" dirty="0"/>
              <a:t>+</a:t>
            </a:r>
          </a:p>
          <a:p>
            <a:r>
              <a:rPr lang="uk-UA" sz="6600" b="1" dirty="0"/>
              <a:t> </a:t>
            </a:r>
            <a:r>
              <a:rPr lang="uk-UA" sz="6600" b="1" dirty="0" err="1">
                <a:hlinkClick r:id="rId2" tooltip="Древнегреческий язык"/>
              </a:rPr>
              <a:t>др</a:t>
            </a:r>
            <a:r>
              <a:rPr lang="uk-UA" sz="6600" b="1" dirty="0">
                <a:hlinkClick r:id="rId2" tooltip="Древнегреческий язык"/>
              </a:rPr>
              <a:t>.-</a:t>
            </a:r>
            <a:r>
              <a:rPr lang="uk-UA" sz="6600" b="1" dirty="0" err="1">
                <a:hlinkClick r:id="rId2" tooltip="Древнегреческий язык"/>
              </a:rPr>
              <a:t>греч</a:t>
            </a:r>
            <a:r>
              <a:rPr lang="uk-UA" sz="6600" b="1" dirty="0">
                <a:hlinkClick r:id="rId2" tooltip="Древнегреческий язык"/>
              </a:rPr>
              <a:t>.</a:t>
            </a:r>
            <a:r>
              <a:rPr lang="uk-UA" sz="6600" b="1" dirty="0"/>
              <a:t> </a:t>
            </a:r>
            <a:r>
              <a:rPr lang="el-GR" sz="6600" b="1" dirty="0">
                <a:effectLst/>
                <a:latin typeface="palatino linotype" panose="02040502050505030304" pitchFamily="18" charset="0"/>
              </a:rPr>
              <a:t>αὐλός</a:t>
            </a:r>
            <a:r>
              <a:rPr lang="el-GR" sz="6600" b="1" dirty="0"/>
              <a:t> — </a:t>
            </a:r>
            <a:r>
              <a:rPr lang="uk-UA" sz="6600" b="1" dirty="0">
                <a:solidFill>
                  <a:srgbClr val="FF0000"/>
                </a:solidFill>
              </a:rPr>
              <a:t>труба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44BD0-E25C-4D58-8D50-299159C05DF8}"/>
              </a:ext>
            </a:extLst>
          </p:cNvPr>
          <p:cNvSpPr txBox="1"/>
          <p:nvPr/>
        </p:nvSpPr>
        <p:spPr>
          <a:xfrm>
            <a:off x="492154" y="649416"/>
            <a:ext cx="112076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8000" dirty="0">
                <a:effectLst/>
                <a:latin typeface="palatino linotype" panose="02040502050505030304" pitchFamily="18" charset="0"/>
              </a:rPr>
              <a:t>ὑδραυλικός</a:t>
            </a:r>
            <a:r>
              <a:rPr lang="el-GR" sz="8000" dirty="0"/>
              <a:t> — </a:t>
            </a:r>
            <a:r>
              <a:rPr lang="uk-UA" sz="8000" dirty="0"/>
              <a:t>водяний; </a:t>
            </a:r>
          </a:p>
        </p:txBody>
      </p:sp>
    </p:spTree>
    <p:extLst>
      <p:ext uri="{BB962C8B-B14F-4D97-AF65-F5344CB8AC3E}">
        <p14:creationId xmlns:p14="http://schemas.microsoft.com/office/powerpoint/2010/main" val="1249846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DACA069-3B9C-4437-A777-0602447CF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544" y="892598"/>
            <a:ext cx="3876675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8A6426-3DFB-4CA3-A3A3-537FC0DD9A28}"/>
              </a:ext>
            </a:extLst>
          </p:cNvPr>
          <p:cNvSpPr txBox="1"/>
          <p:nvPr/>
        </p:nvSpPr>
        <p:spPr>
          <a:xfrm>
            <a:off x="564159" y="393521"/>
            <a:ext cx="687687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>
                <a:hlinkClick r:id="rId3" tooltip="Сер (титул)"/>
              </a:rPr>
              <a:t>Сер</a:t>
            </a:r>
            <a:r>
              <a:rPr lang="uk-UA" sz="3200" dirty="0"/>
              <a:t> </a:t>
            </a:r>
            <a:r>
              <a:rPr lang="uk-UA" sz="3200" b="1" dirty="0" err="1">
                <a:solidFill>
                  <a:srgbClr val="FF0000"/>
                </a:solidFill>
              </a:rPr>
              <a:t>Ісаа́к</a:t>
            </a:r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b="1" dirty="0" err="1">
                <a:solidFill>
                  <a:srgbClr val="FF0000"/>
                </a:solidFill>
              </a:rPr>
              <a:t>Нью́то́н</a:t>
            </a:r>
            <a:r>
              <a:rPr lang="uk-UA" sz="3200" baseline="30000" dirty="0">
                <a:hlinkClick r:id="rId4"/>
              </a:rPr>
              <a:t>[15]</a:t>
            </a:r>
            <a:r>
              <a:rPr lang="uk-UA" sz="3200" dirty="0"/>
              <a:t> (</a:t>
            </a:r>
            <a:r>
              <a:rPr lang="uk-UA" sz="3200" dirty="0" err="1">
                <a:hlinkClick r:id="rId5" tooltip="Англійська мова"/>
              </a:rPr>
              <a:t>англ</a:t>
            </a:r>
            <a:r>
              <a:rPr lang="uk-UA" sz="3200" dirty="0">
                <a:hlinkClick r:id="rId5" tooltip="Англійська мова"/>
              </a:rPr>
              <a:t>.</a:t>
            </a:r>
            <a:r>
              <a:rPr lang="uk-UA" sz="3200" dirty="0"/>
              <a:t> </a:t>
            </a:r>
            <a:r>
              <a:rPr lang="en-US" sz="3200" i="1" dirty="0"/>
              <a:t>Sir Isaac Newton</a:t>
            </a:r>
            <a:r>
              <a:rPr lang="en-US" sz="3200" dirty="0"/>
              <a:t> (</a:t>
            </a:r>
            <a:r>
              <a:rPr lang="uk-UA" sz="3200" b="1" dirty="0"/>
              <a:t>сер </a:t>
            </a:r>
            <a:r>
              <a:rPr lang="uk-UA" sz="3200" b="1" dirty="0" err="1"/>
              <a:t>Айзек</a:t>
            </a:r>
            <a:r>
              <a:rPr lang="uk-UA" sz="3200" b="1" dirty="0"/>
              <a:t> Ньютон</a:t>
            </a:r>
            <a:r>
              <a:rPr lang="uk-UA" sz="3200" dirty="0"/>
              <a:t>) (</a:t>
            </a:r>
            <a:r>
              <a:rPr lang="uk-UA" sz="3200" dirty="0">
                <a:hlinkClick r:id="rId6" tooltip="4 січня"/>
              </a:rPr>
              <a:t>4 січня</a:t>
            </a:r>
            <a:r>
              <a:rPr lang="uk-UA" sz="3200" dirty="0"/>
              <a:t> </a:t>
            </a:r>
            <a:r>
              <a:rPr lang="uk-UA" sz="3200" dirty="0">
                <a:hlinkClick r:id="rId7" tooltip="1643"/>
              </a:rPr>
              <a:t>1643</a:t>
            </a:r>
            <a:r>
              <a:rPr lang="uk-UA" sz="3200" dirty="0"/>
              <a:t>, </a:t>
            </a:r>
            <a:r>
              <a:rPr lang="uk-UA" sz="3200" dirty="0" err="1">
                <a:hlinkClick r:id="rId8" tooltip="Садиба Вулсторп"/>
              </a:rPr>
              <a:t>Вулсторп</a:t>
            </a:r>
            <a:r>
              <a:rPr lang="uk-UA" sz="3200" dirty="0"/>
              <a:t>, </a:t>
            </a:r>
            <a:r>
              <a:rPr lang="uk-UA" sz="3200" dirty="0" err="1">
                <a:hlinkClick r:id="rId9" tooltip="Лінкольншир"/>
              </a:rPr>
              <a:t>Лінкольншир</a:t>
            </a:r>
            <a:r>
              <a:rPr lang="uk-UA" sz="3200" dirty="0"/>
              <a:t>, </a:t>
            </a:r>
            <a:r>
              <a:rPr lang="uk-UA" sz="3200" dirty="0">
                <a:hlinkClick r:id="rId10" tooltip="Королівство Англія"/>
              </a:rPr>
              <a:t>Королівство Англія</a:t>
            </a:r>
            <a:r>
              <a:rPr lang="uk-UA" sz="3200" dirty="0"/>
              <a:t> — </a:t>
            </a:r>
            <a:r>
              <a:rPr lang="uk-UA" sz="3200" dirty="0">
                <a:hlinkClick r:id="rId11" tooltip="31 березня"/>
              </a:rPr>
              <a:t>31 березня</a:t>
            </a:r>
            <a:r>
              <a:rPr lang="uk-UA" sz="3200" dirty="0"/>
              <a:t> </a:t>
            </a:r>
            <a:r>
              <a:rPr lang="uk-UA" sz="3200" dirty="0">
                <a:hlinkClick r:id="rId12" tooltip="1727"/>
              </a:rPr>
              <a:t>1727</a:t>
            </a:r>
            <a:r>
              <a:rPr lang="uk-UA" sz="3200" dirty="0"/>
              <a:t>, </a:t>
            </a:r>
            <a:r>
              <a:rPr lang="uk-UA" sz="3200" dirty="0">
                <a:hlinkClick r:id="rId13" tooltip="Лондон"/>
              </a:rPr>
              <a:t>Лондон</a:t>
            </a:r>
            <a:r>
              <a:rPr lang="uk-UA" sz="3200" dirty="0"/>
              <a:t>, </a:t>
            </a:r>
            <a:r>
              <a:rPr lang="uk-UA" sz="3200" dirty="0">
                <a:hlinkClick r:id="rId14" tooltip="Великий Лондон"/>
              </a:rPr>
              <a:t>Великий Лондон</a:t>
            </a:r>
            <a:r>
              <a:rPr lang="uk-UA" sz="3200" dirty="0"/>
              <a:t>, </a:t>
            </a:r>
            <a:r>
              <a:rPr lang="uk-UA" sz="3200" dirty="0">
                <a:hlinkClick r:id="rId15" tooltip="Англія"/>
              </a:rPr>
              <a:t>Англія</a:t>
            </a:r>
            <a:r>
              <a:rPr lang="uk-UA" sz="3200" dirty="0"/>
              <a:t>, </a:t>
            </a:r>
            <a:r>
              <a:rPr lang="uk-UA" sz="3200" dirty="0">
                <a:hlinkClick r:id="rId16" tooltip="Королівство Великої Британії"/>
              </a:rPr>
              <a:t>Королівство Великої Британії</a:t>
            </a:r>
            <a:r>
              <a:rPr lang="uk-UA" sz="3200" dirty="0"/>
              <a:t>) — </a:t>
            </a:r>
            <a:r>
              <a:rPr lang="uk-UA" sz="3200" dirty="0">
                <a:hlinkClick r:id="rId10" tooltip="Королівство Англія"/>
              </a:rPr>
              <a:t>англійський</a:t>
            </a:r>
            <a:r>
              <a:rPr lang="uk-UA" sz="3200" dirty="0"/>
              <a:t> </a:t>
            </a:r>
            <a:r>
              <a:rPr lang="uk-UA" sz="3200" dirty="0">
                <a:hlinkClick r:id="rId17" tooltip="Науковець"/>
              </a:rPr>
              <a:t>науковець</a:t>
            </a:r>
            <a:r>
              <a:rPr lang="uk-UA" sz="3200" dirty="0"/>
              <a:t>, який заклав основи сучасного </a:t>
            </a:r>
            <a:r>
              <a:rPr lang="uk-UA" sz="3200" dirty="0">
                <a:hlinkClick r:id="rId18" tooltip="Природничі науки"/>
              </a:rPr>
              <a:t>природознавства</a:t>
            </a:r>
            <a:r>
              <a:rPr lang="uk-UA" sz="3200" dirty="0"/>
              <a:t>, творець </a:t>
            </a:r>
            <a:r>
              <a:rPr lang="uk-UA" sz="3200" dirty="0">
                <a:hlinkClick r:id="rId19" tooltip="Класична фізика"/>
              </a:rPr>
              <a:t>класичної фізики</a:t>
            </a:r>
            <a:r>
              <a:rPr lang="uk-UA" sz="3200" dirty="0"/>
              <a:t> та один із засновників </a:t>
            </a:r>
            <a:r>
              <a:rPr lang="uk-UA" sz="3200" dirty="0">
                <a:hlinkClick r:id="rId20" tooltip="Математичний аналіз"/>
              </a:rPr>
              <a:t>числення нескінченно малих</a:t>
            </a:r>
            <a:r>
              <a:rPr lang="uk-UA" sz="3200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AECFE-DD63-40CA-8670-9344C6C2CE10}"/>
              </a:ext>
            </a:extLst>
          </p:cNvPr>
          <p:cNvSpPr txBox="1"/>
          <p:nvPr/>
        </p:nvSpPr>
        <p:spPr>
          <a:xfrm>
            <a:off x="70650" y="5848407"/>
            <a:ext cx="1197892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600" b="1" dirty="0">
                <a:solidFill>
                  <a:srgbClr val="FF0000"/>
                </a:solidFill>
              </a:rPr>
              <a:t>Особливості </a:t>
            </a:r>
            <a:r>
              <a:rPr lang="uk-UA" sz="4600" b="1" dirty="0" err="1">
                <a:solidFill>
                  <a:srgbClr val="FF0000"/>
                </a:solidFill>
              </a:rPr>
              <a:t>внутришнього</a:t>
            </a:r>
            <a:r>
              <a:rPr lang="uk-UA" sz="4600" b="1" dirty="0">
                <a:solidFill>
                  <a:srgbClr val="FF0000"/>
                </a:solidFill>
              </a:rPr>
              <a:t> тертя у рідині</a:t>
            </a:r>
          </a:p>
        </p:txBody>
      </p:sp>
    </p:spTree>
    <p:extLst>
      <p:ext uri="{BB962C8B-B14F-4D97-AF65-F5344CB8AC3E}">
        <p14:creationId xmlns:p14="http://schemas.microsoft.com/office/powerpoint/2010/main" val="388739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B1F3AFD-9B44-4539-8F15-5C0E9789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579" y="1866463"/>
            <a:ext cx="2857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C3C4D-3598-495F-8926-10FE57FD5228}"/>
              </a:ext>
            </a:extLst>
          </p:cNvPr>
          <p:cNvSpPr txBox="1"/>
          <p:nvPr/>
        </p:nvSpPr>
        <p:spPr>
          <a:xfrm>
            <a:off x="815830" y="515571"/>
            <a:ext cx="609460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 err="1">
                <a:solidFill>
                  <a:srgbClr val="FF0000"/>
                </a:solidFill>
              </a:rPr>
              <a:t>Блез</a:t>
            </a:r>
            <a:r>
              <a:rPr lang="uk-UA" sz="4000" b="1" dirty="0">
                <a:solidFill>
                  <a:srgbClr val="FF0000"/>
                </a:solidFill>
              </a:rPr>
              <a:t> </a:t>
            </a:r>
            <a:r>
              <a:rPr lang="uk-UA" sz="4000" b="1" dirty="0" err="1">
                <a:solidFill>
                  <a:srgbClr val="FF0000"/>
                </a:solidFill>
              </a:rPr>
              <a:t>Паска́ль</a:t>
            </a:r>
            <a:r>
              <a:rPr lang="uk-UA" sz="4000" dirty="0">
                <a:solidFill>
                  <a:srgbClr val="FF0000"/>
                </a:solidFill>
              </a:rPr>
              <a:t> </a:t>
            </a:r>
            <a:r>
              <a:rPr lang="uk-UA" sz="4000" dirty="0"/>
              <a:t>(</a:t>
            </a:r>
            <a:r>
              <a:rPr lang="uk-UA" sz="4000" dirty="0" err="1"/>
              <a:t>Блез</a:t>
            </a:r>
            <a:r>
              <a:rPr lang="uk-UA" sz="4000" dirty="0"/>
              <a:t> — ім'я, Паскаль — прізвище, </a:t>
            </a:r>
            <a:r>
              <a:rPr lang="uk-UA" sz="4000" dirty="0" err="1">
                <a:hlinkClick r:id="rId3" tooltip="Французька мова"/>
              </a:rPr>
              <a:t>фр</a:t>
            </a:r>
            <a:r>
              <a:rPr lang="uk-UA" sz="4000" dirty="0">
                <a:hlinkClick r:id="rId3" tooltip="Французька мова"/>
              </a:rPr>
              <a:t>.</a:t>
            </a:r>
            <a:r>
              <a:rPr lang="uk-UA" sz="4000" dirty="0"/>
              <a:t> </a:t>
            </a:r>
            <a:r>
              <a:rPr lang="en-US" sz="4000" i="1" dirty="0"/>
              <a:t>Blaise Pascal</a:t>
            </a:r>
            <a:r>
              <a:rPr lang="en-US" sz="4000" dirty="0"/>
              <a:t>; </a:t>
            </a:r>
            <a:r>
              <a:rPr lang="en-US" sz="4000" dirty="0">
                <a:effectLst/>
                <a:hlinkClick r:id="rId4" tooltip="19 червня"/>
              </a:rPr>
              <a:t>19 </a:t>
            </a:r>
            <a:r>
              <a:rPr lang="uk-UA" sz="4000" dirty="0">
                <a:effectLst/>
                <a:hlinkClick r:id="rId4" tooltip="19 червня"/>
              </a:rPr>
              <a:t>червня</a:t>
            </a:r>
            <a:r>
              <a:rPr lang="uk-UA" sz="4000" dirty="0">
                <a:effectLst/>
              </a:rPr>
              <a:t> </a:t>
            </a:r>
            <a:r>
              <a:rPr lang="uk-UA" sz="4000" dirty="0">
                <a:effectLst/>
                <a:hlinkClick r:id="rId5" tooltip="1623"/>
              </a:rPr>
              <a:t>1623</a:t>
            </a:r>
            <a:r>
              <a:rPr lang="uk-UA" sz="4000" dirty="0"/>
              <a:t>, </a:t>
            </a:r>
            <a:r>
              <a:rPr lang="uk-UA" sz="4000" dirty="0" err="1">
                <a:hlinkClick r:id="rId6" tooltip="Клермон-Ферран"/>
              </a:rPr>
              <a:t>Клермон-Ферран</a:t>
            </a:r>
            <a:r>
              <a:rPr lang="uk-UA" sz="4000" dirty="0"/>
              <a:t> — </a:t>
            </a:r>
            <a:r>
              <a:rPr lang="uk-UA" sz="4000" dirty="0">
                <a:hlinkClick r:id="rId7" tooltip="19 серпня"/>
              </a:rPr>
              <a:t>19 серпня</a:t>
            </a:r>
            <a:r>
              <a:rPr lang="uk-UA" sz="4000" dirty="0"/>
              <a:t> </a:t>
            </a:r>
            <a:r>
              <a:rPr lang="uk-UA" sz="4000" dirty="0">
                <a:hlinkClick r:id="rId8" tooltip="1662"/>
              </a:rPr>
              <a:t>1662</a:t>
            </a:r>
            <a:r>
              <a:rPr lang="uk-UA" sz="4000" dirty="0"/>
              <a:t>, </a:t>
            </a:r>
            <a:r>
              <a:rPr lang="uk-UA" sz="4000" dirty="0">
                <a:hlinkClick r:id="rId9" tooltip="Париж"/>
              </a:rPr>
              <a:t>Париж</a:t>
            </a:r>
            <a:r>
              <a:rPr lang="uk-UA" sz="4000" dirty="0"/>
              <a:t>) — французький </a:t>
            </a:r>
            <a:r>
              <a:rPr lang="uk-UA" sz="4000" dirty="0">
                <a:hlinkClick r:id="rId10" tooltip="Філософ"/>
              </a:rPr>
              <a:t>філософ</a:t>
            </a:r>
            <a:r>
              <a:rPr lang="uk-UA" sz="4000" dirty="0"/>
              <a:t>, </a:t>
            </a:r>
            <a:r>
              <a:rPr lang="uk-UA" sz="4000" dirty="0">
                <a:hlinkClick r:id="rId11" tooltip="Письменник"/>
              </a:rPr>
              <a:t>письменник</a:t>
            </a:r>
            <a:r>
              <a:rPr lang="uk-UA" sz="4000" dirty="0"/>
              <a:t>, </a:t>
            </a:r>
            <a:r>
              <a:rPr lang="uk-UA" sz="4000" dirty="0">
                <a:hlinkClick r:id="rId12" tooltip="Фізик"/>
              </a:rPr>
              <a:t>фізик</a:t>
            </a:r>
            <a:r>
              <a:rPr lang="uk-UA" sz="4000" dirty="0"/>
              <a:t>, </a:t>
            </a:r>
            <a:r>
              <a:rPr lang="uk-UA" sz="4000" dirty="0">
                <a:hlinkClick r:id="rId13" tooltip="Математик"/>
              </a:rPr>
              <a:t>математик</a:t>
            </a:r>
            <a:r>
              <a:rPr lang="uk-UA" sz="4000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78015-FA4E-469F-B145-71B8845922CD}"/>
              </a:ext>
            </a:extLst>
          </p:cNvPr>
          <p:cNvSpPr txBox="1"/>
          <p:nvPr/>
        </p:nvSpPr>
        <p:spPr>
          <a:xfrm>
            <a:off x="632712" y="5722572"/>
            <a:ext cx="1023103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600" b="1" dirty="0">
                <a:solidFill>
                  <a:srgbClr val="FF0000"/>
                </a:solidFill>
              </a:rPr>
              <a:t>Закон про передачу тиску у рідині</a:t>
            </a:r>
          </a:p>
        </p:txBody>
      </p:sp>
    </p:spTree>
    <p:extLst>
      <p:ext uri="{BB962C8B-B14F-4D97-AF65-F5344CB8AC3E}">
        <p14:creationId xmlns:p14="http://schemas.microsoft.com/office/powerpoint/2010/main" val="428589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5710610-1FA8-47E9-AD31-AA739DBE5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141" y="0"/>
            <a:ext cx="4202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70C73-A531-43D5-946C-B58BADC8E0A8}"/>
              </a:ext>
            </a:extLst>
          </p:cNvPr>
          <p:cNvSpPr txBox="1"/>
          <p:nvPr/>
        </p:nvSpPr>
        <p:spPr>
          <a:xfrm>
            <a:off x="455103" y="360456"/>
            <a:ext cx="609460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 err="1">
                <a:solidFill>
                  <a:srgbClr val="FF0000"/>
                </a:solidFill>
              </a:rPr>
              <a:t>Даніе́ль</a:t>
            </a:r>
            <a:r>
              <a:rPr lang="uk-UA" sz="3600" b="1" dirty="0">
                <a:solidFill>
                  <a:srgbClr val="FF0000"/>
                </a:solidFill>
              </a:rPr>
              <a:t> </a:t>
            </a:r>
            <a:r>
              <a:rPr lang="uk-UA" sz="3600" b="1" dirty="0" err="1">
                <a:solidFill>
                  <a:srgbClr val="FF0000"/>
                </a:solidFill>
              </a:rPr>
              <a:t>Берну́ллі</a:t>
            </a:r>
            <a:r>
              <a:rPr lang="uk-UA" sz="3600" dirty="0">
                <a:solidFill>
                  <a:srgbClr val="FF0000"/>
                </a:solidFill>
              </a:rPr>
              <a:t> </a:t>
            </a:r>
            <a:r>
              <a:rPr lang="uk-UA" sz="3600" dirty="0"/>
              <a:t>(</a:t>
            </a:r>
            <a:r>
              <a:rPr lang="uk-UA" sz="3600" dirty="0">
                <a:hlinkClick r:id="rId3" tooltip="Німецька мова"/>
              </a:rPr>
              <a:t>нім.</a:t>
            </a:r>
            <a:r>
              <a:rPr lang="uk-UA" sz="3600" dirty="0"/>
              <a:t> </a:t>
            </a:r>
            <a:r>
              <a:rPr lang="en-US" sz="3600" i="1" dirty="0"/>
              <a:t>Daniel Bernoulli</a:t>
            </a:r>
            <a:r>
              <a:rPr lang="en-US" sz="3600" dirty="0"/>
              <a:t>; </a:t>
            </a:r>
            <a:r>
              <a:rPr lang="en-US" sz="3600" dirty="0">
                <a:hlinkClick r:id="rId4" tooltip="8 лютого"/>
              </a:rPr>
              <a:t>29 </a:t>
            </a:r>
            <a:r>
              <a:rPr lang="uk-UA" sz="3600" dirty="0">
                <a:hlinkClick r:id="rId4" tooltip="8 лютого"/>
              </a:rPr>
              <a:t>січня (8 лютого)</a:t>
            </a:r>
            <a:r>
              <a:rPr lang="uk-UA" sz="3600" dirty="0"/>
              <a:t> </a:t>
            </a:r>
            <a:r>
              <a:rPr lang="uk-UA" sz="3600" dirty="0">
                <a:hlinkClick r:id="rId5" tooltip="1700"/>
              </a:rPr>
              <a:t>1700</a:t>
            </a:r>
            <a:r>
              <a:rPr lang="uk-UA" sz="3600" dirty="0"/>
              <a:t> — </a:t>
            </a:r>
            <a:r>
              <a:rPr lang="uk-UA" sz="3600" dirty="0">
                <a:hlinkClick r:id="rId6" tooltip="17 березня"/>
              </a:rPr>
              <a:t>17 березня</a:t>
            </a:r>
            <a:r>
              <a:rPr lang="uk-UA" sz="3600" dirty="0"/>
              <a:t> </a:t>
            </a:r>
            <a:r>
              <a:rPr lang="uk-UA" sz="3600" dirty="0">
                <a:hlinkClick r:id="rId7" tooltip="1782"/>
              </a:rPr>
              <a:t>1782</a:t>
            </a:r>
            <a:r>
              <a:rPr lang="uk-UA" sz="3600" dirty="0"/>
              <a:t>) — </a:t>
            </a:r>
            <a:r>
              <a:rPr lang="uk-UA" sz="3600" dirty="0">
                <a:hlinkClick r:id="rId8" tooltip="Швейцарія"/>
              </a:rPr>
              <a:t>швейцарський</a:t>
            </a:r>
            <a:r>
              <a:rPr lang="uk-UA" sz="3600" dirty="0"/>
              <a:t> </a:t>
            </a:r>
            <a:r>
              <a:rPr lang="uk-UA" sz="3600" dirty="0">
                <a:hlinkClick r:id="rId9" tooltip="Науковець"/>
              </a:rPr>
              <a:t>учений</a:t>
            </a:r>
            <a:r>
              <a:rPr lang="uk-UA" sz="3600" dirty="0"/>
              <a:t>, син </a:t>
            </a:r>
            <a:r>
              <a:rPr lang="uk-UA" sz="3600" dirty="0">
                <a:hlinkClick r:id="rId10" tooltip="Йоганн Бернуллі"/>
              </a:rPr>
              <a:t>Йоганна Бернуллі</a:t>
            </a:r>
            <a:r>
              <a:rPr lang="uk-UA" sz="3600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92BC9-F26B-4C7E-9D68-F1FB8E889C18}"/>
              </a:ext>
            </a:extLst>
          </p:cNvPr>
          <p:cNvSpPr txBox="1"/>
          <p:nvPr/>
        </p:nvSpPr>
        <p:spPr>
          <a:xfrm>
            <a:off x="606105" y="3635223"/>
            <a:ext cx="706982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hlinkClick r:id="rId11" tooltip="1738"/>
              </a:rPr>
              <a:t>1738</a:t>
            </a:r>
            <a:r>
              <a:rPr lang="ru-RU" sz="3200" dirty="0"/>
              <a:t>: Як результат </a:t>
            </a:r>
            <a:r>
              <a:rPr lang="ru-RU" sz="3200" dirty="0" err="1"/>
              <a:t>багаторічної</a:t>
            </a:r>
            <a:r>
              <a:rPr lang="ru-RU" sz="3200" dirty="0"/>
              <a:t> </a:t>
            </a:r>
            <a:r>
              <a:rPr lang="ru-RU" sz="3200" dirty="0" err="1"/>
              <a:t>праці</a:t>
            </a:r>
            <a:r>
              <a:rPr lang="ru-RU" sz="3200" dirty="0"/>
              <a:t> </a:t>
            </a:r>
            <a:r>
              <a:rPr lang="ru-RU" sz="3200" dirty="0" err="1"/>
              <a:t>видається</a:t>
            </a:r>
            <a:r>
              <a:rPr lang="ru-RU" sz="3200" dirty="0"/>
              <a:t> </a:t>
            </a:r>
            <a:r>
              <a:rPr lang="ru-RU" sz="3200" dirty="0" err="1"/>
              <a:t>друком</a:t>
            </a:r>
            <a:r>
              <a:rPr lang="ru-RU" sz="3200" dirty="0"/>
              <a:t> фундаментальна </a:t>
            </a:r>
            <a:r>
              <a:rPr lang="ru-RU" sz="3200" dirty="0" err="1"/>
              <a:t>праця</a:t>
            </a:r>
            <a:r>
              <a:rPr lang="ru-RU" sz="3200" dirty="0"/>
              <a:t> </a:t>
            </a:r>
            <a:r>
              <a:rPr lang="ru-RU" sz="3200" b="1" dirty="0">
                <a:solidFill>
                  <a:srgbClr val="0070C0"/>
                </a:solidFill>
              </a:rPr>
              <a:t>«</a:t>
            </a:r>
            <a:r>
              <a:rPr lang="ru-RU" sz="3200" b="1" dirty="0" err="1">
                <a:solidFill>
                  <a:srgbClr val="0070C0"/>
                </a:solidFill>
              </a:rPr>
              <a:t>Гідродинаміка</a:t>
            </a:r>
            <a:r>
              <a:rPr lang="ru-RU" sz="3200" b="1" dirty="0">
                <a:solidFill>
                  <a:srgbClr val="0070C0"/>
                </a:solidFill>
              </a:rPr>
              <a:t>». </a:t>
            </a:r>
            <a:r>
              <a:rPr lang="ru-RU" sz="3200" dirty="0" err="1"/>
              <a:t>Серед</a:t>
            </a:r>
            <a:r>
              <a:rPr lang="ru-RU" sz="3200" dirty="0"/>
              <a:t> </a:t>
            </a:r>
            <a:r>
              <a:rPr lang="ru-RU" sz="3200" dirty="0" err="1"/>
              <a:t>іншого</a:t>
            </a:r>
            <a:r>
              <a:rPr lang="ru-RU" sz="3200" dirty="0"/>
              <a:t> там </a:t>
            </a:r>
            <a:r>
              <a:rPr lang="ru-RU" sz="3200" dirty="0" err="1"/>
              <a:t>обґрунтовується</a:t>
            </a:r>
            <a:r>
              <a:rPr lang="ru-RU" sz="3200" dirty="0"/>
              <a:t> </a:t>
            </a:r>
            <a:r>
              <a:rPr lang="ru-RU" sz="3200" dirty="0" err="1"/>
              <a:t>основоположний</a:t>
            </a:r>
            <a:r>
              <a:rPr lang="ru-RU" sz="3200" dirty="0"/>
              <a:t> </a:t>
            </a:r>
            <a:r>
              <a:rPr lang="ru-RU" sz="4400" b="1" dirty="0">
                <a:solidFill>
                  <a:srgbClr val="FF0000"/>
                </a:solidFill>
                <a:hlinkClick r:id="rId12" tooltip="Закон Бернуллі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закон </a:t>
            </a:r>
            <a:r>
              <a:rPr lang="ru-RU" sz="4400" b="1" dirty="0" err="1">
                <a:solidFill>
                  <a:srgbClr val="FF0000"/>
                </a:solidFill>
                <a:hlinkClick r:id="rId12" tooltip="Закон Бернуллі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Бернуллі</a:t>
            </a:r>
            <a:r>
              <a:rPr lang="ru-RU" sz="3200" dirty="0"/>
              <a:t>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93549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CB82EC-A4F9-4FF0-8C92-DFE61F22ADD2}"/>
              </a:ext>
            </a:extLst>
          </p:cNvPr>
          <p:cNvSpPr txBox="1"/>
          <p:nvPr/>
        </p:nvSpPr>
        <p:spPr>
          <a:xfrm>
            <a:off x="2700377" y="302359"/>
            <a:ext cx="634038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solidFill>
                  <a:srgbClr val="0070C0"/>
                </a:solidFill>
              </a:rPr>
              <a:t>А. </a:t>
            </a:r>
            <a:r>
              <a:rPr lang="uk-UA" sz="6000" b="1" dirty="0" err="1">
                <a:solidFill>
                  <a:srgbClr val="0070C0"/>
                </a:solidFill>
              </a:rPr>
              <a:t>Шезі</a:t>
            </a:r>
            <a:r>
              <a:rPr lang="uk-UA" sz="6000" b="1" dirty="0">
                <a:solidFill>
                  <a:srgbClr val="0070C0"/>
                </a:solidFill>
              </a:rPr>
              <a:t>,</a:t>
            </a:r>
          </a:p>
          <a:p>
            <a:r>
              <a:rPr lang="uk-UA" sz="6000" b="1" dirty="0">
                <a:solidFill>
                  <a:srgbClr val="0070C0"/>
                </a:solidFill>
              </a:rPr>
              <a:t>Ю. </a:t>
            </a:r>
            <a:r>
              <a:rPr lang="uk-UA" sz="6000" b="1" dirty="0" err="1">
                <a:solidFill>
                  <a:srgbClr val="0070C0"/>
                </a:solidFill>
              </a:rPr>
              <a:t>Вейсбах</a:t>
            </a:r>
            <a:r>
              <a:rPr lang="uk-UA" sz="6000" b="1" dirty="0">
                <a:solidFill>
                  <a:srgbClr val="0070C0"/>
                </a:solidFill>
              </a:rPr>
              <a:t>, </a:t>
            </a:r>
            <a:r>
              <a:rPr lang="uk-UA" sz="6000" b="1" dirty="0" err="1">
                <a:solidFill>
                  <a:srgbClr val="0070C0"/>
                </a:solidFill>
              </a:rPr>
              <a:t>Д.Вентурі</a:t>
            </a:r>
            <a:r>
              <a:rPr lang="uk-UA" sz="6000" b="1" dirty="0">
                <a:solidFill>
                  <a:srgbClr val="0070C0"/>
                </a:solidFill>
              </a:rPr>
              <a:t>, </a:t>
            </a:r>
            <a:r>
              <a:rPr lang="uk-UA" sz="6000" b="1" dirty="0" err="1">
                <a:solidFill>
                  <a:srgbClr val="0070C0"/>
                </a:solidFill>
              </a:rPr>
              <a:t>О.Рейнольдс</a:t>
            </a:r>
            <a:r>
              <a:rPr lang="uk-UA" sz="6000" b="1" dirty="0">
                <a:solidFill>
                  <a:srgbClr val="0070C0"/>
                </a:solidFill>
              </a:rPr>
              <a:t>, </a:t>
            </a:r>
            <a:r>
              <a:rPr lang="uk-UA" sz="6000" b="1" dirty="0" err="1">
                <a:solidFill>
                  <a:srgbClr val="0070C0"/>
                </a:solidFill>
              </a:rPr>
              <a:t>Д.І.Менделєєв</a:t>
            </a:r>
            <a:r>
              <a:rPr lang="uk-UA" sz="6000" b="1" dirty="0">
                <a:solidFill>
                  <a:srgbClr val="0070C0"/>
                </a:solidFill>
              </a:rPr>
              <a:t>, </a:t>
            </a:r>
            <a:r>
              <a:rPr lang="uk-UA" sz="6000" b="1" dirty="0" err="1">
                <a:solidFill>
                  <a:srgbClr val="0070C0"/>
                </a:solidFill>
              </a:rPr>
              <a:t>М.Є.Жуковський</a:t>
            </a:r>
            <a:r>
              <a:rPr lang="uk-UA" sz="6000" b="1" dirty="0">
                <a:solidFill>
                  <a:srgbClr val="0070C0"/>
                </a:solidFill>
              </a:rPr>
              <a:t>, </a:t>
            </a:r>
            <a:r>
              <a:rPr lang="uk-UA" sz="6000" b="1" dirty="0" err="1">
                <a:solidFill>
                  <a:srgbClr val="0070C0"/>
                </a:solidFill>
              </a:rPr>
              <a:t>Б.О.Бахметєв</a:t>
            </a:r>
            <a:r>
              <a:rPr lang="uk-UA" sz="6000" b="1" dirty="0">
                <a:solidFill>
                  <a:srgbClr val="0070C0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359107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AD51ED6-A0A3-4F6E-803D-2F5794DCD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0"/>
            <a:ext cx="4416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395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263B17B2-C350-4F47-9931-FAAA794C9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87" y="1350628"/>
            <a:ext cx="12157696" cy="42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94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836345-BCC0-4C84-85A6-0EC31D2A9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D3A733-7E23-42B8-AAE9-009393A68C25}"/>
              </a:ext>
            </a:extLst>
          </p:cNvPr>
          <p:cNvSpPr txBox="1"/>
          <p:nvPr/>
        </p:nvSpPr>
        <p:spPr>
          <a:xfrm>
            <a:off x="2007066" y="6488668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563C1"/>
                </a:solidFill>
                <a:hlinkClick r:id="rId3" tooltip="Акведук в Сегови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Акведук </a:t>
            </a:r>
            <a:r>
              <a:rPr lang="ru-RU" dirty="0">
                <a:hlinkClick r:id="rId3" tooltip="Акведук в Сегови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 </a:t>
            </a:r>
            <a:r>
              <a:rPr lang="ru-RU" dirty="0" err="1">
                <a:hlinkClick r:id="rId3" tooltip="Акведук в Сегови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Сегов</a:t>
            </a:r>
            <a:r>
              <a:rPr lang="ru-RU" dirty="0" err="1"/>
              <a:t>ії</a:t>
            </a:r>
            <a:r>
              <a:rPr lang="ru-RU" dirty="0"/>
              <a:t>, шедевр I в. н. е.  18 км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19698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DD7D4F9-7FC6-44D2-B0A2-AD5BD1B1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995" y="0"/>
            <a:ext cx="4497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162623-8E98-4727-A888-B00C4FBCA73C}"/>
              </a:ext>
            </a:extLst>
          </p:cNvPr>
          <p:cNvSpPr txBox="1"/>
          <p:nvPr/>
        </p:nvSpPr>
        <p:spPr>
          <a:xfrm>
            <a:off x="203433" y="989630"/>
            <a:ext cx="609460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err="1">
                <a:solidFill>
                  <a:srgbClr val="FF0000"/>
                </a:solidFill>
              </a:rPr>
              <a:t>Архімед</a:t>
            </a:r>
            <a:r>
              <a:rPr lang="ru-RU" sz="4400" dirty="0"/>
              <a:t> (</a:t>
            </a:r>
            <a:r>
              <a:rPr lang="ru-RU" sz="4400" dirty="0">
                <a:hlinkClick r:id="rId3" tooltip="Давньогрецька мова"/>
              </a:rPr>
              <a:t>дав.-гр.</a:t>
            </a:r>
            <a:r>
              <a:rPr lang="ru-RU" sz="4400" dirty="0"/>
              <a:t> </a:t>
            </a:r>
            <a:r>
              <a:rPr lang="ru-RU" sz="4400" dirty="0">
                <a:effectLst/>
                <a:latin typeface="new athena unicode"/>
              </a:rPr>
              <a:t>᾽</a:t>
            </a:r>
            <a:r>
              <a:rPr lang="ru-RU" sz="4400" dirty="0" err="1">
                <a:effectLst/>
                <a:latin typeface="new athena unicode"/>
              </a:rPr>
              <a:t>Αρχιμήδης</a:t>
            </a:r>
            <a:r>
              <a:rPr lang="ru-RU" sz="4400" dirty="0"/>
              <a:t>; </a:t>
            </a:r>
            <a:r>
              <a:rPr lang="ru-RU" sz="4400" dirty="0" err="1"/>
              <a:t>близько</a:t>
            </a:r>
            <a:r>
              <a:rPr lang="ru-RU" sz="4400" dirty="0"/>
              <a:t> </a:t>
            </a:r>
            <a:r>
              <a:rPr lang="ru-RU" sz="4400" dirty="0">
                <a:hlinkClick r:id="rId4" tooltip="287 до н. е."/>
              </a:rPr>
              <a:t>287 до н. е.</a:t>
            </a:r>
            <a:r>
              <a:rPr lang="ru-RU" sz="4400" dirty="0"/>
              <a:t>, </a:t>
            </a:r>
            <a:r>
              <a:rPr lang="ru-RU" sz="4400" dirty="0" err="1">
                <a:hlinkClick r:id="rId5" tooltip="Сиракузи"/>
              </a:rPr>
              <a:t>Сиракузи</a:t>
            </a:r>
            <a:r>
              <a:rPr lang="ru-RU" sz="4400" dirty="0"/>
              <a:t> — </a:t>
            </a:r>
            <a:r>
              <a:rPr lang="ru-RU" sz="4400" dirty="0">
                <a:hlinkClick r:id="rId6" tooltip="212 до н. е."/>
              </a:rPr>
              <a:t>212 до н. е.</a:t>
            </a:r>
            <a:r>
              <a:rPr lang="ru-RU" sz="4400" dirty="0"/>
              <a:t>, </a:t>
            </a:r>
            <a:r>
              <a:rPr lang="ru-RU" sz="4400" dirty="0" err="1">
                <a:hlinkClick r:id="rId5" tooltip="Сиракузи"/>
              </a:rPr>
              <a:t>Сиракузи</a:t>
            </a:r>
            <a:r>
              <a:rPr lang="ru-RU" sz="4400" dirty="0"/>
              <a:t>) — </a:t>
            </a:r>
            <a:r>
              <a:rPr lang="ru-RU" sz="4400" dirty="0" err="1"/>
              <a:t>давньогрецький</a:t>
            </a:r>
            <a:r>
              <a:rPr lang="ru-RU" sz="4400" dirty="0"/>
              <a:t> </a:t>
            </a:r>
            <a:r>
              <a:rPr lang="ru-RU" sz="4400" dirty="0">
                <a:hlinkClick r:id="rId7" tooltip="Математик"/>
              </a:rPr>
              <a:t>математик</a:t>
            </a:r>
            <a:r>
              <a:rPr lang="ru-RU" sz="4400" dirty="0"/>
              <a:t>, </a:t>
            </a:r>
            <a:r>
              <a:rPr lang="ru-RU" sz="4400" dirty="0" err="1">
                <a:hlinkClick r:id="rId8" tooltip="Фізик"/>
              </a:rPr>
              <a:t>фізик</a:t>
            </a:r>
            <a:r>
              <a:rPr lang="ru-RU" sz="4400" dirty="0"/>
              <a:t>, </a:t>
            </a:r>
            <a:r>
              <a:rPr lang="ru-RU" sz="4400" dirty="0" err="1">
                <a:hlinkClick r:id="rId9" tooltip="Інженер"/>
              </a:rPr>
              <a:t>інженер</a:t>
            </a:r>
            <a:r>
              <a:rPr lang="ru-RU" sz="4400" dirty="0"/>
              <a:t>, </a:t>
            </a:r>
            <a:r>
              <a:rPr lang="ru-RU" sz="4400" dirty="0" err="1">
                <a:hlinkClick r:id="rId10" tooltip="Винахідник"/>
              </a:rPr>
              <a:t>винахідник</a:t>
            </a:r>
            <a:r>
              <a:rPr lang="ru-RU" sz="4400" dirty="0"/>
              <a:t> та </a:t>
            </a:r>
            <a:r>
              <a:rPr lang="ru-RU" sz="4400" dirty="0">
                <a:hlinkClick r:id="rId11" tooltip="Астроном"/>
              </a:rPr>
              <a:t>астроном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2369153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8488902-215E-49C0-A014-D9882464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873" y="0"/>
            <a:ext cx="4786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B290DC-D322-4F21-B3B3-B48819F824CF}"/>
              </a:ext>
            </a:extLst>
          </p:cNvPr>
          <p:cNvSpPr txBox="1"/>
          <p:nvPr/>
        </p:nvSpPr>
        <p:spPr>
          <a:xfrm>
            <a:off x="346046" y="334966"/>
            <a:ext cx="609460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 err="1">
                <a:solidFill>
                  <a:srgbClr val="FF0000"/>
                </a:solidFill>
              </a:rPr>
              <a:t>Леона́рдо</a:t>
            </a:r>
            <a:r>
              <a:rPr lang="uk-UA" sz="2800" b="1" dirty="0">
                <a:solidFill>
                  <a:srgbClr val="FF0000"/>
                </a:solidFill>
              </a:rPr>
              <a:t> да </a:t>
            </a:r>
            <a:r>
              <a:rPr lang="uk-UA" sz="2800" b="1" dirty="0" err="1">
                <a:solidFill>
                  <a:srgbClr val="FF0000"/>
                </a:solidFill>
              </a:rPr>
              <a:t>Ві́нчі</a:t>
            </a:r>
            <a:r>
              <a:rPr lang="uk-UA" sz="2800" dirty="0">
                <a:solidFill>
                  <a:srgbClr val="FF0000"/>
                </a:solidFill>
              </a:rPr>
              <a:t> </a:t>
            </a:r>
            <a:r>
              <a:rPr lang="uk-UA" sz="2800" dirty="0"/>
              <a:t>(</a:t>
            </a:r>
            <a:r>
              <a:rPr lang="uk-UA" sz="2800" dirty="0" err="1">
                <a:hlinkClick r:id="rId3" tooltip="Італійська мова"/>
              </a:rPr>
              <a:t>італ</a:t>
            </a:r>
            <a:r>
              <a:rPr lang="uk-UA" sz="2800" dirty="0">
                <a:hlinkClick r:id="rId3" tooltip="Італійська мова"/>
              </a:rPr>
              <a:t>.</a:t>
            </a:r>
            <a:r>
              <a:rPr lang="uk-UA" sz="2800" dirty="0"/>
              <a:t> </a:t>
            </a:r>
            <a:r>
              <a:rPr lang="en-US" sz="2800" i="1" dirty="0"/>
              <a:t>Leonardo da Vinci</a:t>
            </a:r>
            <a:r>
              <a:rPr lang="en-US" sz="2800" dirty="0"/>
              <a:t>; </a:t>
            </a:r>
            <a:r>
              <a:rPr lang="en-US" sz="2800" dirty="0">
                <a:hlinkClick r:id="rId4" tooltip="15 квітня"/>
              </a:rPr>
              <a:t>15 </a:t>
            </a:r>
            <a:r>
              <a:rPr lang="uk-UA" sz="2800" dirty="0">
                <a:hlinkClick r:id="rId4" tooltip="15 квітня"/>
              </a:rPr>
              <a:t>квітня</a:t>
            </a:r>
            <a:r>
              <a:rPr lang="uk-UA" sz="2800" dirty="0"/>
              <a:t> </a:t>
            </a:r>
            <a:r>
              <a:rPr lang="uk-UA" sz="2800" dirty="0">
                <a:hlinkClick r:id="rId5" tooltip="1452"/>
              </a:rPr>
              <a:t>1452</a:t>
            </a:r>
            <a:r>
              <a:rPr lang="uk-UA" sz="2800" dirty="0"/>
              <a:t>, селище </a:t>
            </a:r>
            <a:r>
              <a:rPr lang="uk-UA" sz="2800" dirty="0" err="1">
                <a:hlinkClick r:id="rId6" tooltip="Анк'яно (ще не написана)"/>
              </a:rPr>
              <a:t>Анк'яно</a:t>
            </a:r>
            <a:r>
              <a:rPr lang="uk-UA" sz="2800" dirty="0"/>
              <a:t>, поблизу </a:t>
            </a:r>
            <a:r>
              <a:rPr lang="uk-UA" sz="2800" dirty="0">
                <a:hlinkClick r:id="rId7" tooltip="Флоренція"/>
              </a:rPr>
              <a:t>Флоренції</a:t>
            </a:r>
            <a:r>
              <a:rPr lang="uk-UA" sz="2800" dirty="0"/>
              <a:t> (</a:t>
            </a:r>
            <a:r>
              <a:rPr lang="uk-UA" sz="2800" dirty="0">
                <a:hlinkClick r:id="rId8" tooltip="Тоскана"/>
              </a:rPr>
              <a:t>Тоскана</a:t>
            </a:r>
            <a:r>
              <a:rPr lang="uk-UA" sz="2800" dirty="0"/>
              <a:t>) — </a:t>
            </a:r>
            <a:r>
              <a:rPr lang="uk-UA" sz="2800" dirty="0">
                <a:hlinkClick r:id="rId9" tooltip="2 травня"/>
              </a:rPr>
              <a:t>2 травня</a:t>
            </a:r>
            <a:r>
              <a:rPr lang="uk-UA" sz="2800" dirty="0"/>
              <a:t> </a:t>
            </a:r>
            <a:r>
              <a:rPr lang="uk-UA" sz="2800" dirty="0">
                <a:hlinkClick r:id="rId10" tooltip="1519"/>
              </a:rPr>
              <a:t>1519</a:t>
            </a:r>
            <a:r>
              <a:rPr lang="uk-UA" sz="2800" dirty="0"/>
              <a:t>, замок </a:t>
            </a:r>
            <a:r>
              <a:rPr lang="uk-UA" sz="2800" dirty="0" err="1">
                <a:hlinkClick r:id="rId11" tooltip="Кло-Люсе"/>
              </a:rPr>
              <a:t>Кло</a:t>
            </a:r>
            <a:r>
              <a:rPr lang="uk-UA" sz="2800" dirty="0">
                <a:hlinkClick r:id="rId11" tooltip="Кло-Люсе"/>
              </a:rPr>
              <a:t>-Люсе</a:t>
            </a:r>
            <a:r>
              <a:rPr lang="uk-UA" sz="2800" dirty="0"/>
              <a:t>, </a:t>
            </a:r>
            <a:r>
              <a:rPr lang="uk-UA" sz="2800" dirty="0" err="1">
                <a:hlinkClick r:id="rId12" tooltip="Амбуаз"/>
              </a:rPr>
              <a:t>Амбуаз</a:t>
            </a:r>
            <a:r>
              <a:rPr lang="uk-UA" sz="2800" dirty="0"/>
              <a:t>) — </a:t>
            </a:r>
            <a:r>
              <a:rPr lang="uk-UA" sz="2800" dirty="0">
                <a:hlinkClick r:id="rId13" tooltip="Італія"/>
              </a:rPr>
              <a:t>італійський</a:t>
            </a:r>
            <a:r>
              <a:rPr lang="uk-UA" sz="2800" dirty="0"/>
              <a:t> </a:t>
            </a:r>
            <a:r>
              <a:rPr lang="uk-UA" sz="2800" dirty="0">
                <a:hlinkClick r:id="rId14" tooltip="Художник"/>
              </a:rPr>
              <a:t>художник</a:t>
            </a:r>
            <a:r>
              <a:rPr lang="uk-UA" sz="2800" dirty="0"/>
              <a:t> (</a:t>
            </a:r>
            <a:r>
              <a:rPr lang="uk-UA" sz="2800" dirty="0">
                <a:hlinkClick r:id="rId15" tooltip="Живопис"/>
              </a:rPr>
              <a:t>живописець</a:t>
            </a:r>
            <a:r>
              <a:rPr lang="uk-UA" sz="2800" dirty="0"/>
              <a:t>, </a:t>
            </a:r>
            <a:r>
              <a:rPr lang="uk-UA" sz="2800" dirty="0">
                <a:hlinkClick r:id="rId16" tooltip="Скульптура"/>
              </a:rPr>
              <a:t>скульптор</a:t>
            </a:r>
            <a:r>
              <a:rPr lang="uk-UA" sz="2800" dirty="0"/>
              <a:t>, </a:t>
            </a:r>
            <a:r>
              <a:rPr lang="uk-UA" sz="2800" dirty="0">
                <a:hlinkClick r:id="rId17" tooltip="Архітектура"/>
              </a:rPr>
              <a:t>архітектор</a:t>
            </a:r>
            <a:r>
              <a:rPr lang="uk-UA" sz="2800" dirty="0"/>
              <a:t>) і </a:t>
            </a:r>
            <a:r>
              <a:rPr lang="uk-UA" sz="2800" dirty="0">
                <a:hlinkClick r:id="rId18" tooltip="Науковець"/>
              </a:rPr>
              <a:t>вчений</a:t>
            </a:r>
            <a:r>
              <a:rPr lang="uk-UA" sz="2800" dirty="0"/>
              <a:t> (</a:t>
            </a:r>
            <a:r>
              <a:rPr lang="uk-UA" sz="2800" dirty="0">
                <a:hlinkClick r:id="rId19" tooltip="Анатомія"/>
              </a:rPr>
              <a:t>анатом</a:t>
            </a:r>
            <a:r>
              <a:rPr lang="uk-UA" sz="2800" dirty="0"/>
              <a:t>, </a:t>
            </a:r>
            <a:r>
              <a:rPr lang="uk-UA" sz="2800" dirty="0">
                <a:hlinkClick r:id="rId20" tooltip="Природнича історія"/>
              </a:rPr>
              <a:t>натураліст</a:t>
            </a:r>
            <a:r>
              <a:rPr lang="uk-UA" sz="2800" dirty="0"/>
              <a:t>), </a:t>
            </a:r>
            <a:r>
              <a:rPr lang="uk-UA" sz="2800" dirty="0">
                <a:hlinkClick r:id="rId21" tooltip="Винахідник"/>
              </a:rPr>
              <a:t>винахідник</a:t>
            </a:r>
            <a:r>
              <a:rPr lang="uk-UA" sz="2800" dirty="0"/>
              <a:t>, </a:t>
            </a:r>
            <a:r>
              <a:rPr lang="uk-UA" sz="2800" dirty="0">
                <a:hlinkClick r:id="rId22" tooltip="Письменник"/>
              </a:rPr>
              <a:t>письменник</a:t>
            </a:r>
            <a:r>
              <a:rPr lang="uk-UA" sz="2800" dirty="0"/>
              <a:t>, </a:t>
            </a:r>
            <a:r>
              <a:rPr lang="uk-UA" sz="2800" dirty="0">
                <a:hlinkClick r:id="rId23" tooltip="Музикант"/>
              </a:rPr>
              <a:t>музикант</a:t>
            </a:r>
            <a:r>
              <a:rPr lang="uk-UA" sz="2800" dirty="0"/>
              <a:t>, один з найбільших представників мистецтва </a:t>
            </a:r>
            <a:r>
              <a:rPr lang="uk-UA" sz="2800" dirty="0">
                <a:hlinkClick r:id="rId24" tooltip="ru:Высокое Возрождение"/>
              </a:rPr>
              <a:t>Високого</a:t>
            </a:r>
            <a:r>
              <a:rPr lang="uk-UA" sz="2800" dirty="0"/>
              <a:t> </a:t>
            </a:r>
            <a:r>
              <a:rPr lang="uk-UA" sz="2800" dirty="0">
                <a:hlinkClick r:id="rId25" tooltip="Відродження"/>
              </a:rPr>
              <a:t>Відродження</a:t>
            </a:r>
            <a:r>
              <a:rPr lang="uk-UA" sz="2800" dirty="0"/>
              <a:t>, яскравий приклад </a:t>
            </a:r>
            <a:r>
              <a:rPr lang="uk-UA" sz="2800" dirty="0">
                <a:hlinkClick r:id="rId26" tooltip="Універсальна людина"/>
              </a:rPr>
              <a:t>«універсальної людини»</a:t>
            </a:r>
            <a:r>
              <a:rPr lang="uk-UA" sz="2800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096E0D-4AB9-4B4D-8131-F37E6B7AD2FB}"/>
              </a:ext>
            </a:extLst>
          </p:cNvPr>
          <p:cNvSpPr txBox="1"/>
          <p:nvPr/>
        </p:nvSpPr>
        <p:spPr>
          <a:xfrm>
            <a:off x="1436614" y="5597945"/>
            <a:ext cx="8420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</a:rPr>
              <a:t>Про рух та вимірювання води</a:t>
            </a:r>
          </a:p>
        </p:txBody>
      </p:sp>
    </p:spTree>
    <p:extLst>
      <p:ext uri="{BB962C8B-B14F-4D97-AF65-F5344CB8AC3E}">
        <p14:creationId xmlns:p14="http://schemas.microsoft.com/office/powerpoint/2010/main" val="559742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57724D3D-1420-43BB-8547-7A35003BF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462" y="0"/>
            <a:ext cx="4972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8D119-9E80-47E1-8D9B-95C9E52FB794}"/>
              </a:ext>
            </a:extLst>
          </p:cNvPr>
          <p:cNvSpPr txBox="1"/>
          <p:nvPr/>
        </p:nvSpPr>
        <p:spPr>
          <a:xfrm>
            <a:off x="421547" y="813461"/>
            <a:ext cx="609460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dirty="0" err="1">
                <a:solidFill>
                  <a:srgbClr val="FF0000"/>
                </a:solidFill>
              </a:rPr>
              <a:t>Сімо́н</a:t>
            </a:r>
            <a:r>
              <a:rPr lang="uk-UA" sz="4800" b="1" dirty="0">
                <a:solidFill>
                  <a:srgbClr val="FF0000"/>
                </a:solidFill>
              </a:rPr>
              <a:t> </a:t>
            </a:r>
            <a:r>
              <a:rPr lang="uk-UA" sz="4800" b="1" dirty="0" err="1">
                <a:solidFill>
                  <a:srgbClr val="FF0000"/>
                </a:solidFill>
              </a:rPr>
              <a:t>Сте́він</a:t>
            </a:r>
            <a:r>
              <a:rPr lang="uk-UA" sz="4800" dirty="0">
                <a:solidFill>
                  <a:srgbClr val="FF0000"/>
                </a:solidFill>
              </a:rPr>
              <a:t> </a:t>
            </a:r>
            <a:r>
              <a:rPr lang="uk-UA" sz="4800" dirty="0"/>
              <a:t>(</a:t>
            </a:r>
            <a:r>
              <a:rPr lang="uk-UA" sz="4800" dirty="0" err="1">
                <a:hlinkClick r:id="rId3" tooltip="Нідерландська мова"/>
              </a:rPr>
              <a:t>нід</a:t>
            </a:r>
            <a:r>
              <a:rPr lang="uk-UA" sz="4800" dirty="0">
                <a:hlinkClick r:id="rId3" tooltip="Нідерландська мова"/>
              </a:rPr>
              <a:t>.</a:t>
            </a:r>
            <a:r>
              <a:rPr lang="uk-UA" sz="4800" dirty="0"/>
              <a:t> </a:t>
            </a:r>
            <a:r>
              <a:rPr lang="en-US" sz="4800" i="1" dirty="0"/>
              <a:t>Simon Stevin</a:t>
            </a:r>
            <a:r>
              <a:rPr lang="en-US" sz="4800" dirty="0"/>
              <a:t>, </a:t>
            </a:r>
            <a:r>
              <a:rPr lang="uk-UA" sz="4800" dirty="0"/>
              <a:t>нар. </a:t>
            </a:r>
            <a:r>
              <a:rPr lang="uk-UA" sz="4800" dirty="0">
                <a:hlinkClick r:id="rId4" tooltip="1548"/>
              </a:rPr>
              <a:t>1548</a:t>
            </a:r>
            <a:r>
              <a:rPr lang="uk-UA" sz="4800" dirty="0"/>
              <a:t>, </a:t>
            </a:r>
            <a:r>
              <a:rPr lang="uk-UA" sz="4800" dirty="0" err="1">
                <a:hlinkClick r:id="rId5" tooltip="Брюгге"/>
              </a:rPr>
              <a:t>Брюгге</a:t>
            </a:r>
            <a:r>
              <a:rPr lang="uk-UA" sz="4800" dirty="0"/>
              <a:t> — </a:t>
            </a:r>
            <a:r>
              <a:rPr lang="uk-UA" sz="4800" dirty="0" err="1"/>
              <a:t>пом</a:t>
            </a:r>
            <a:r>
              <a:rPr lang="uk-UA" sz="4800" dirty="0"/>
              <a:t>. </a:t>
            </a:r>
            <a:r>
              <a:rPr lang="uk-UA" sz="4800" dirty="0">
                <a:hlinkClick r:id="rId6" tooltip="1620"/>
              </a:rPr>
              <a:t>1620</a:t>
            </a:r>
            <a:r>
              <a:rPr lang="uk-UA" sz="4800" dirty="0"/>
              <a:t>? </a:t>
            </a:r>
            <a:r>
              <a:rPr lang="uk-UA" sz="4800" dirty="0">
                <a:hlinkClick r:id="rId7" tooltip="Гаага"/>
              </a:rPr>
              <a:t>Гаага</a:t>
            </a:r>
            <a:r>
              <a:rPr lang="uk-UA" sz="4800" dirty="0"/>
              <a:t>) — </a:t>
            </a:r>
            <a:r>
              <a:rPr lang="uk-UA" sz="4800" dirty="0">
                <a:hlinkClick r:id="rId8" tooltip="Фламандці"/>
              </a:rPr>
              <a:t>фламандський</a:t>
            </a:r>
            <a:r>
              <a:rPr lang="uk-UA" sz="4800" dirty="0"/>
              <a:t> </a:t>
            </a:r>
            <a:r>
              <a:rPr lang="uk-UA" sz="4800" dirty="0">
                <a:hlinkClick r:id="rId9" tooltip="Математик"/>
              </a:rPr>
              <a:t>математик</a:t>
            </a:r>
            <a:r>
              <a:rPr lang="uk-UA" sz="4800" dirty="0"/>
              <a:t>-універсал, </a:t>
            </a:r>
            <a:r>
              <a:rPr lang="uk-UA" sz="4800" dirty="0">
                <a:hlinkClick r:id="rId10" tooltip="Інженер"/>
              </a:rPr>
              <a:t>інженер</a:t>
            </a:r>
            <a:r>
              <a:rPr lang="uk-UA" sz="4800" dirty="0"/>
              <a:t>-</a:t>
            </a:r>
            <a:r>
              <a:rPr lang="uk-UA" sz="4800" dirty="0">
                <a:hlinkClick r:id="rId11" tooltip="Винахід"/>
              </a:rPr>
              <a:t>винахідник</a:t>
            </a:r>
            <a:r>
              <a:rPr lang="uk-UA" sz="4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CBA00-FBB3-4707-A7B9-76FD2A4F191D}"/>
              </a:ext>
            </a:extLst>
          </p:cNvPr>
          <p:cNvSpPr txBox="1"/>
          <p:nvPr/>
        </p:nvSpPr>
        <p:spPr>
          <a:xfrm>
            <a:off x="2451682" y="6027003"/>
            <a:ext cx="8420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</a:rPr>
              <a:t>Основи гідростатики</a:t>
            </a:r>
          </a:p>
        </p:txBody>
      </p:sp>
    </p:spTree>
    <p:extLst>
      <p:ext uri="{BB962C8B-B14F-4D97-AF65-F5344CB8AC3E}">
        <p14:creationId xmlns:p14="http://schemas.microsoft.com/office/powerpoint/2010/main" val="3326628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0279DF9-C092-47C6-9310-5F35E0A18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75" y="0"/>
            <a:ext cx="5591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01E20-E66A-4EA7-B8C9-10B19C5ADE58}"/>
              </a:ext>
            </a:extLst>
          </p:cNvPr>
          <p:cNvSpPr txBox="1"/>
          <p:nvPr/>
        </p:nvSpPr>
        <p:spPr>
          <a:xfrm>
            <a:off x="228600" y="330852"/>
            <a:ext cx="609460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 err="1">
                <a:solidFill>
                  <a:srgbClr val="FF0000"/>
                </a:solidFill>
              </a:rPr>
              <a:t>Галіле́о</a:t>
            </a:r>
            <a:r>
              <a:rPr lang="uk-UA" sz="3200" b="1" dirty="0">
                <a:solidFill>
                  <a:srgbClr val="FF0000"/>
                </a:solidFill>
              </a:rPr>
              <a:t> ді </a:t>
            </a:r>
            <a:r>
              <a:rPr lang="uk-UA" sz="3200" b="1" dirty="0" err="1">
                <a:solidFill>
                  <a:srgbClr val="FF0000"/>
                </a:solidFill>
              </a:rPr>
              <a:t>Вінче́нцо</a:t>
            </a:r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b="1" dirty="0" err="1">
                <a:solidFill>
                  <a:srgbClr val="FF0000"/>
                </a:solidFill>
              </a:rPr>
              <a:t>Бонаю́ті</a:t>
            </a:r>
            <a:r>
              <a:rPr lang="uk-UA" sz="3200" b="1" dirty="0">
                <a:solidFill>
                  <a:srgbClr val="FF0000"/>
                </a:solidFill>
              </a:rPr>
              <a:t> де </a:t>
            </a:r>
            <a:r>
              <a:rPr lang="uk-UA" sz="3200" b="1" dirty="0" err="1">
                <a:solidFill>
                  <a:srgbClr val="FF0000"/>
                </a:solidFill>
              </a:rPr>
              <a:t>Галіле́й</a:t>
            </a:r>
            <a:r>
              <a:rPr lang="uk-UA" sz="3200" dirty="0">
                <a:solidFill>
                  <a:srgbClr val="FF0000"/>
                </a:solidFill>
              </a:rPr>
              <a:t> </a:t>
            </a:r>
            <a:r>
              <a:rPr lang="uk-UA" sz="3200" dirty="0"/>
              <a:t>(</a:t>
            </a:r>
            <a:r>
              <a:rPr lang="uk-UA" sz="3200" dirty="0" err="1">
                <a:hlinkClick r:id="rId3" tooltip="Італійська мова"/>
              </a:rPr>
              <a:t>італ</a:t>
            </a:r>
            <a:r>
              <a:rPr lang="uk-UA" sz="3200" dirty="0">
                <a:hlinkClick r:id="rId3" tooltip="Італійська мова"/>
              </a:rPr>
              <a:t>.</a:t>
            </a:r>
            <a:r>
              <a:rPr lang="uk-UA" sz="3200" dirty="0"/>
              <a:t> </a:t>
            </a:r>
            <a:r>
              <a:rPr lang="en-US" sz="3200" i="1" dirty="0"/>
              <a:t>Galileo di Vincenzo </a:t>
            </a:r>
            <a:r>
              <a:rPr lang="en-US" sz="3200" i="1" dirty="0" err="1"/>
              <a:t>Bonaiuti</a:t>
            </a:r>
            <a:r>
              <a:rPr lang="en-US" sz="3200" i="1" dirty="0"/>
              <a:t> de 'Galilei</a:t>
            </a:r>
            <a:r>
              <a:rPr lang="en-US" sz="3200" dirty="0"/>
              <a:t>; </a:t>
            </a:r>
            <a:r>
              <a:rPr lang="en-US" sz="3200" dirty="0">
                <a:hlinkClick r:id="rId4" tooltip="15 лютого"/>
              </a:rPr>
              <a:t>15 </a:t>
            </a:r>
            <a:r>
              <a:rPr lang="uk-UA" sz="3200" dirty="0">
                <a:hlinkClick r:id="rId4" tooltip="15 лютого"/>
              </a:rPr>
              <a:t>лютого</a:t>
            </a:r>
            <a:r>
              <a:rPr lang="uk-UA" sz="3200" dirty="0"/>
              <a:t> </a:t>
            </a:r>
            <a:r>
              <a:rPr lang="uk-UA" sz="3200" dirty="0">
                <a:hlinkClick r:id="rId5" tooltip="1564"/>
              </a:rPr>
              <a:t>1564</a:t>
            </a:r>
            <a:r>
              <a:rPr lang="uk-UA" sz="3200" dirty="0"/>
              <a:t> — </a:t>
            </a:r>
            <a:r>
              <a:rPr lang="uk-UA" sz="3200" dirty="0">
                <a:hlinkClick r:id="rId6" tooltip="8 січня"/>
              </a:rPr>
              <a:t>8 січня</a:t>
            </a:r>
            <a:r>
              <a:rPr lang="uk-UA" sz="3200" dirty="0"/>
              <a:t> </a:t>
            </a:r>
            <a:r>
              <a:rPr lang="uk-UA" sz="3200" dirty="0">
                <a:hlinkClick r:id="rId7" tooltip="1642"/>
              </a:rPr>
              <a:t>1642</a:t>
            </a:r>
            <a:r>
              <a:rPr lang="uk-UA" sz="3200" dirty="0"/>
              <a:t>) — італійський мислитель </a:t>
            </a:r>
            <a:r>
              <a:rPr lang="uk-UA" sz="3200" dirty="0">
                <a:hlinkClick r:id="rId8" tooltip="Відродження"/>
              </a:rPr>
              <a:t>епохи Відродження</a:t>
            </a:r>
            <a:r>
              <a:rPr lang="uk-UA" sz="3200" dirty="0"/>
              <a:t>, засновник класичної механіки, </a:t>
            </a:r>
            <a:r>
              <a:rPr lang="uk-UA" sz="3200" dirty="0">
                <a:hlinkClick r:id="rId9" tooltip="Фізик"/>
              </a:rPr>
              <a:t>фізик</a:t>
            </a:r>
            <a:r>
              <a:rPr lang="uk-UA" sz="3200" dirty="0"/>
              <a:t>, астроном, математик, … один із засновників експериментально-теоретичного природознавства</a:t>
            </a:r>
            <a:r>
              <a:rPr lang="uk-UA" sz="3200" baseline="30000" dirty="0">
                <a:hlinkClick r:id="rId10"/>
              </a:rPr>
              <a:t>[4]</a:t>
            </a:r>
            <a:r>
              <a:rPr lang="uk-UA" sz="3200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3D87F5-5AE9-4338-9B9C-C4E491D3C69A}"/>
              </a:ext>
            </a:extLst>
          </p:cNvPr>
          <p:cNvSpPr txBox="1"/>
          <p:nvPr/>
        </p:nvSpPr>
        <p:spPr>
          <a:xfrm>
            <a:off x="70650" y="5848407"/>
            <a:ext cx="1197892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600" b="1" dirty="0">
                <a:solidFill>
                  <a:srgbClr val="FF0000"/>
                </a:solidFill>
              </a:rPr>
              <a:t>Міркування про тіла що перебувають у воді …</a:t>
            </a:r>
          </a:p>
        </p:txBody>
      </p:sp>
    </p:spTree>
    <p:extLst>
      <p:ext uri="{BB962C8B-B14F-4D97-AF65-F5344CB8AC3E}">
        <p14:creationId xmlns:p14="http://schemas.microsoft.com/office/powerpoint/2010/main" val="1317356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FB3FF481-5198-4D1A-B473-F38769D89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7" y="0"/>
            <a:ext cx="5008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E4D407-CCD3-4440-A20F-7B35C42AC4D0}"/>
              </a:ext>
            </a:extLst>
          </p:cNvPr>
          <p:cNvSpPr txBox="1"/>
          <p:nvPr/>
        </p:nvSpPr>
        <p:spPr>
          <a:xfrm>
            <a:off x="404769" y="444345"/>
            <a:ext cx="60946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 err="1">
                <a:solidFill>
                  <a:srgbClr val="FF0000"/>
                </a:solidFill>
              </a:rPr>
              <a:t>Еванджеліста</a:t>
            </a:r>
            <a:r>
              <a:rPr lang="uk-UA" sz="4000" b="1" dirty="0">
                <a:solidFill>
                  <a:srgbClr val="FF0000"/>
                </a:solidFill>
              </a:rPr>
              <a:t> Торрічеллі</a:t>
            </a:r>
            <a:r>
              <a:rPr lang="uk-UA" sz="4000" dirty="0">
                <a:solidFill>
                  <a:srgbClr val="FF0000"/>
                </a:solidFill>
              </a:rPr>
              <a:t> </a:t>
            </a:r>
            <a:r>
              <a:rPr lang="uk-UA" sz="4000" dirty="0"/>
              <a:t>(</a:t>
            </a:r>
            <a:r>
              <a:rPr lang="uk-UA" sz="4000" dirty="0" err="1">
                <a:hlinkClick r:id="rId3" tooltip="Італійська мова"/>
              </a:rPr>
              <a:t>італ</a:t>
            </a:r>
            <a:r>
              <a:rPr lang="uk-UA" sz="4000" dirty="0">
                <a:hlinkClick r:id="rId3" tooltip="Італійська мова"/>
              </a:rPr>
              <a:t>.</a:t>
            </a:r>
            <a:r>
              <a:rPr lang="uk-UA" sz="4000" dirty="0"/>
              <a:t> </a:t>
            </a:r>
            <a:r>
              <a:rPr lang="en-US" sz="4000" i="1" dirty="0"/>
              <a:t>Evangelista Torricelli</a:t>
            </a:r>
            <a:r>
              <a:rPr lang="en-US" sz="4000" dirty="0"/>
              <a:t>; </a:t>
            </a:r>
            <a:r>
              <a:rPr lang="en-US" sz="4000" dirty="0">
                <a:effectLst/>
                <a:hlinkClick r:id="rId4" tooltip="15 жовтня"/>
              </a:rPr>
              <a:t>15 </a:t>
            </a:r>
            <a:r>
              <a:rPr lang="uk-UA" sz="4000" dirty="0">
                <a:effectLst/>
                <a:hlinkClick r:id="rId4" tooltip="15 жовтня"/>
              </a:rPr>
              <a:t>жовтня</a:t>
            </a:r>
            <a:r>
              <a:rPr lang="uk-UA" sz="4000" dirty="0">
                <a:effectLst/>
              </a:rPr>
              <a:t> </a:t>
            </a:r>
            <a:r>
              <a:rPr lang="uk-UA" sz="4000" dirty="0">
                <a:effectLst/>
                <a:hlinkClick r:id="rId5" tooltip="1608"/>
              </a:rPr>
              <a:t>1608</a:t>
            </a:r>
            <a:r>
              <a:rPr lang="uk-UA" sz="4000" dirty="0"/>
              <a:t> — </a:t>
            </a:r>
            <a:r>
              <a:rPr lang="uk-UA" sz="4000" dirty="0">
                <a:hlinkClick r:id="rId6" tooltip="25 жовтня"/>
              </a:rPr>
              <a:t>25 жовтня</a:t>
            </a:r>
            <a:r>
              <a:rPr lang="uk-UA" sz="4000" dirty="0"/>
              <a:t> </a:t>
            </a:r>
            <a:r>
              <a:rPr lang="uk-UA" sz="4000" dirty="0">
                <a:hlinkClick r:id="rId7" tooltip="1647"/>
              </a:rPr>
              <a:t>1647</a:t>
            </a:r>
            <a:r>
              <a:rPr lang="uk-UA" sz="4000" dirty="0"/>
              <a:t>) — </a:t>
            </a:r>
            <a:r>
              <a:rPr lang="uk-UA" sz="4000" dirty="0">
                <a:hlinkClick r:id="rId8" tooltip="Італія"/>
              </a:rPr>
              <a:t>італійський</a:t>
            </a:r>
            <a:r>
              <a:rPr lang="uk-UA" sz="4000" dirty="0"/>
              <a:t> </a:t>
            </a:r>
            <a:r>
              <a:rPr lang="uk-UA" sz="4000" dirty="0">
                <a:hlinkClick r:id="rId9" tooltip="Фізик"/>
              </a:rPr>
              <a:t>фізик</a:t>
            </a:r>
            <a:r>
              <a:rPr lang="uk-UA" sz="4000" dirty="0"/>
              <a:t> і </a:t>
            </a:r>
            <a:r>
              <a:rPr lang="uk-UA" sz="4000" dirty="0">
                <a:hlinkClick r:id="rId10" tooltip="Математик"/>
              </a:rPr>
              <a:t>математик</a:t>
            </a:r>
            <a:r>
              <a:rPr lang="uk-UA" sz="4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EACFE-0BC0-489E-B79C-9D340BE7C09C}"/>
              </a:ext>
            </a:extLst>
          </p:cNvPr>
          <p:cNvSpPr txBox="1"/>
          <p:nvPr/>
        </p:nvSpPr>
        <p:spPr>
          <a:xfrm>
            <a:off x="213080" y="5101786"/>
            <a:ext cx="1197892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600" b="1" dirty="0" err="1">
                <a:solidFill>
                  <a:srgbClr val="FF0000"/>
                </a:solidFill>
              </a:rPr>
              <a:t>Вивод</a:t>
            </a:r>
            <a:r>
              <a:rPr lang="uk-UA" sz="4600" b="1" dirty="0">
                <a:solidFill>
                  <a:srgbClr val="FF0000"/>
                </a:solidFill>
              </a:rPr>
              <a:t> формули витікання нев’язкої рідини з отворів</a:t>
            </a:r>
          </a:p>
        </p:txBody>
      </p:sp>
    </p:spTree>
    <p:extLst>
      <p:ext uri="{BB962C8B-B14F-4D97-AF65-F5344CB8AC3E}">
        <p14:creationId xmlns:p14="http://schemas.microsoft.com/office/powerpoint/2010/main" val="7330057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8C5969C55EE434FAF1A177A5CFACFA7" ma:contentTypeVersion="6" ma:contentTypeDescription="Створення нового документа." ma:contentTypeScope="" ma:versionID="ce6c84b058dc497d9c50549f8c8b12e0">
  <xsd:schema xmlns:xsd="http://www.w3.org/2001/XMLSchema" xmlns:xs="http://www.w3.org/2001/XMLSchema" xmlns:p="http://schemas.microsoft.com/office/2006/metadata/properties" xmlns:ns3="e6328ca1-3e29-4b63-928b-ef5ac3870f09" xmlns:ns4="1efc04c8-f1ab-4a5c-a1a2-b814da48fab6" targetNamespace="http://schemas.microsoft.com/office/2006/metadata/properties" ma:root="true" ma:fieldsID="e96a710c266226364efb2b969ed054e0" ns3:_="" ns4:_="">
    <xsd:import namespace="e6328ca1-3e29-4b63-928b-ef5ac3870f09"/>
    <xsd:import namespace="1efc04c8-f1ab-4a5c-a1a2-b814da48fa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328ca1-3e29-4b63-928b-ef5ac3870f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fc04c8-f1ab-4a5c-a1a2-b814da48fab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Спільний доступ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Відомості про тих, хто має доступ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Геш підказки про спільний доступ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A4D05B-7508-498D-A2CE-0A0444B212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328ca1-3e29-4b63-928b-ef5ac3870f09"/>
    <ds:schemaRef ds:uri="1efc04c8-f1ab-4a5c-a1a2-b814da48fa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EA201F-0DD1-499C-88A4-D8BC811D63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2EF3AB-585A-4F27-88B0-2243FCED09BC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efc04c8-f1ab-4a5c-a1a2-b814da48fab6"/>
    <ds:schemaRef ds:uri="http://www.w3.org/XML/1998/namespace"/>
    <ds:schemaRef ds:uri="http://purl.org/dc/terms/"/>
    <ds:schemaRef ds:uri="http://schemas.microsoft.com/office/2006/metadata/properties"/>
    <ds:schemaRef ds:uri="e6328ca1-3e29-4b63-928b-ef5ac3870f09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457</Words>
  <Application>Microsoft Office PowerPoint</Application>
  <PresentationFormat>Широкий екран</PresentationFormat>
  <Paragraphs>22</Paragraphs>
  <Slides>13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new athena unicode</vt:lpstr>
      <vt:lpstr>palatino linotype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Копаниця Юрій Дмитрович</dc:creator>
  <cp:lastModifiedBy>Копаниця Юрій Дмитрович</cp:lastModifiedBy>
  <cp:revision>2</cp:revision>
  <dcterms:created xsi:type="dcterms:W3CDTF">2022-02-13T21:52:46Z</dcterms:created>
  <dcterms:modified xsi:type="dcterms:W3CDTF">2022-02-13T22:42:31Z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0x01010098C5969C55EE434FAF1A177A5CFACFA7</vt:lpwstr>
  </property>
</Properties>
</file>