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5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9A0667E-063C-4756-9995-D7E7397C77B5}">
          <p14:sldIdLst>
            <p14:sldId id="256"/>
            <p14:sldId id="257"/>
            <p14:sldId id="258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</p14:sldIdLst>
        </p14:section>
        <p14:section name="Раздел без заголовка" id="{AB667FF5-7631-4B5B-8560-BF95C63221CD}">
          <p14:sldIdLst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71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18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06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68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44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80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18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54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11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25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983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7EE90-130B-4252-8A76-191D0B3735B3}" type="datetimeFigureOut">
              <a:rPr lang="ru-RU" smtClean="0"/>
              <a:t>05.12.2016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CA4D8-50A3-4DE4-965B-1804E3A0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320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98821" y="1916832"/>
            <a:ext cx="793361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6000" b="1" dirty="0" smtClean="0"/>
              <a:t>Технічна механіка </a:t>
            </a:r>
            <a:r>
              <a:rPr lang="uk-UA" sz="6000" b="1" dirty="0"/>
              <a:t>рідини і </a:t>
            </a:r>
            <a:r>
              <a:rPr lang="uk-UA" sz="6000" b="1" dirty="0" smtClean="0"/>
              <a:t>газів</a:t>
            </a:r>
          </a:p>
          <a:p>
            <a:pPr algn="ctr"/>
            <a:r>
              <a:rPr lang="en-US" sz="6000" b="1" dirty="0">
                <a:solidFill>
                  <a:schemeClr val="tx2"/>
                </a:solidFill>
              </a:rPr>
              <a:t>www.k123.com.ua</a:t>
            </a:r>
            <a:endParaRPr lang="uk-UA" sz="6000" b="1" dirty="0" smtClean="0"/>
          </a:p>
          <a:p>
            <a:pPr algn="ctr"/>
            <a:r>
              <a:rPr lang="uk-UA" sz="6000" b="1" dirty="0" smtClean="0"/>
              <a:t>(</a:t>
            </a:r>
            <a:r>
              <a:rPr lang="uk-UA" sz="6000" b="1" dirty="0" err="1" smtClean="0"/>
              <a:t>ТМРіГ</a:t>
            </a:r>
            <a:r>
              <a:rPr lang="uk-UA" sz="6000" b="1" dirty="0" smtClean="0"/>
              <a:t>)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4012607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92697"/>
            <a:ext cx="4274299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764704"/>
            <a:ext cx="4320480" cy="611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764704"/>
            <a:ext cx="4320480" cy="611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840803"/>
            <a:ext cx="4248472" cy="6012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710150"/>
            <a:ext cx="4345855" cy="6149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104" y="764705"/>
            <a:ext cx="4261160" cy="6030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764703"/>
            <a:ext cx="4320480" cy="6114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088" y="764704"/>
            <a:ext cx="4261160" cy="6030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764703"/>
            <a:ext cx="4248472" cy="6012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809968"/>
            <a:ext cx="4273847" cy="604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749211"/>
            <a:ext cx="4104457" cy="58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11801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1904" y="764704"/>
            <a:ext cx="4305833" cy="6093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061" y="228600"/>
            <a:ext cx="4543852" cy="6430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099" y="764704"/>
            <a:ext cx="4305833" cy="6093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3" y="749213"/>
            <a:ext cx="4273847" cy="604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303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778" y="851113"/>
            <a:ext cx="4111469" cy="5818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1787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011" y="901813"/>
            <a:ext cx="4125133" cy="5837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587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810460"/>
            <a:ext cx="4248472" cy="6012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069" y="692697"/>
            <a:ext cx="4225156" cy="5979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760075"/>
            <a:ext cx="4176463" cy="5910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764704"/>
            <a:ext cx="4223414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04055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Л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5a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uk-UA" sz="2000" b="1" dirty="0" smtClean="0">
                <a:solidFill>
                  <a:schemeClr val="bg1">
                    <a:lumMod val="65000"/>
                  </a:schemeClr>
                </a:solidFill>
              </a:rPr>
              <a:t>Технічна механіка рідини та газу</a:t>
            </a:r>
            <a:r>
              <a:rPr lang="en-US" sz="2000" b="1" dirty="0" smtClean="0">
                <a:solidFill>
                  <a:schemeClr val="bg1">
                    <a:lumMod val="65000"/>
                  </a:schemeClr>
                </a:solidFill>
              </a:rPr>
              <a:t>  </a:t>
            </a:r>
            <a:r>
              <a:rPr lang="en-US" sz="2000" b="1" dirty="0" smtClean="0">
                <a:solidFill>
                  <a:schemeClr val="tx2"/>
                </a:solidFill>
              </a:rPr>
              <a:t>www.k123.com.ua</a:t>
            </a: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064" y="692697"/>
            <a:ext cx="4223415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98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216</Words>
  <Application>Microsoft Office PowerPoint</Application>
  <PresentationFormat>Экран (4:3)</PresentationFormat>
  <Paragraphs>26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  <vt:lpstr>Л5a. Технічна механіка рідини та газу  www.k123.com.ua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Л1. Технічна механіка рідини та газу</dc:title>
  <dc:creator>y</dc:creator>
  <cp:lastModifiedBy>y</cp:lastModifiedBy>
  <cp:revision>85</cp:revision>
  <dcterms:created xsi:type="dcterms:W3CDTF">2016-11-06T13:07:22Z</dcterms:created>
  <dcterms:modified xsi:type="dcterms:W3CDTF">2016-12-04T22:27:34Z</dcterms:modified>
</cp:coreProperties>
</file>